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notesMasterIdLst>
    <p:notesMasterId r:id="rId32"/>
  </p:notesMasterIdLst>
  <p:sldIdLst>
    <p:sldId id="258" r:id="rId2"/>
    <p:sldId id="304" r:id="rId3"/>
    <p:sldId id="305" r:id="rId4"/>
    <p:sldId id="259" r:id="rId5"/>
    <p:sldId id="280" r:id="rId6"/>
    <p:sldId id="281" r:id="rId7"/>
    <p:sldId id="261" r:id="rId8"/>
    <p:sldId id="282" r:id="rId9"/>
    <p:sldId id="262" r:id="rId10"/>
    <p:sldId id="265" r:id="rId11"/>
    <p:sldId id="263" r:id="rId12"/>
    <p:sldId id="275" r:id="rId13"/>
    <p:sldId id="266" r:id="rId14"/>
    <p:sldId id="298" r:id="rId15"/>
    <p:sldId id="273" r:id="rId16"/>
    <p:sldId id="284" r:id="rId17"/>
    <p:sldId id="277" r:id="rId18"/>
    <p:sldId id="278" r:id="rId19"/>
    <p:sldId id="285" r:id="rId20"/>
    <p:sldId id="287" r:id="rId21"/>
    <p:sldId id="300" r:id="rId22"/>
    <p:sldId id="289" r:id="rId23"/>
    <p:sldId id="290" r:id="rId24"/>
    <p:sldId id="301" r:id="rId25"/>
    <p:sldId id="286" r:id="rId26"/>
    <p:sldId id="291" r:id="rId27"/>
    <p:sldId id="293" r:id="rId28"/>
    <p:sldId id="299" r:id="rId29"/>
    <p:sldId id="292" r:id="rId30"/>
    <p:sldId id="26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6"/>
    <p:restoredTop sz="58295"/>
  </p:normalViewPr>
  <p:slideViewPr>
    <p:cSldViewPr snapToGrid="0" snapToObjects="1">
      <p:cViewPr>
        <p:scale>
          <a:sx n="78" d="100"/>
          <a:sy n="78" d="100"/>
        </p:scale>
        <p:origin x="2888" y="32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5D6938-6B63-6542-8A71-0C285A2ED1B8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EB9BEB-CB67-5C46-A1EE-099B24B98A0C}">
      <dgm:prSet/>
      <dgm:spPr/>
      <dgm:t>
        <a:bodyPr anchor="ctr"/>
        <a:lstStyle/>
        <a:p>
          <a:r>
            <a:rPr lang="es-ES_tradnl" dirty="0"/>
            <a:t>¿Qué es BaaS?</a:t>
          </a:r>
          <a:endParaRPr lang="en-US" dirty="0"/>
        </a:p>
      </dgm:t>
    </dgm:pt>
    <dgm:pt modelId="{EDE6C909-5553-C041-B7A1-4A5A65599BED}" type="parTrans" cxnId="{49570577-43A5-9941-97B7-5ED6DB3F312D}">
      <dgm:prSet/>
      <dgm:spPr/>
      <dgm:t>
        <a:bodyPr/>
        <a:lstStyle/>
        <a:p>
          <a:endParaRPr lang="en-US"/>
        </a:p>
      </dgm:t>
    </dgm:pt>
    <dgm:pt modelId="{FF06B215-A3BE-DF49-A38C-7C14364A1349}" type="sibTrans" cxnId="{49570577-43A5-9941-97B7-5ED6DB3F312D}">
      <dgm:prSet/>
      <dgm:spPr/>
      <dgm:t>
        <a:bodyPr/>
        <a:lstStyle/>
        <a:p>
          <a:endParaRPr lang="en-US"/>
        </a:p>
      </dgm:t>
    </dgm:pt>
    <dgm:pt modelId="{D6C934D7-3D7E-A24C-A531-5397370B4498}">
      <dgm:prSet/>
      <dgm:spPr/>
      <dgm:t>
        <a:bodyPr anchor="ctr"/>
        <a:lstStyle/>
        <a:p>
          <a:r>
            <a:rPr lang="es-ES_tradnl" dirty="0"/>
            <a:t>¿Por qué Firebase?</a:t>
          </a:r>
          <a:endParaRPr lang="en-US" dirty="0"/>
        </a:p>
      </dgm:t>
    </dgm:pt>
    <dgm:pt modelId="{1414F0DD-7376-DD4D-92FB-FB4D26135A78}" type="parTrans" cxnId="{CED6BC99-563E-1244-B139-78A1D0D2477A}">
      <dgm:prSet/>
      <dgm:spPr/>
      <dgm:t>
        <a:bodyPr/>
        <a:lstStyle/>
        <a:p>
          <a:endParaRPr lang="en-US"/>
        </a:p>
      </dgm:t>
    </dgm:pt>
    <dgm:pt modelId="{F74870E8-18C7-2C4E-8A77-A35261CBCE2B}" type="sibTrans" cxnId="{CED6BC99-563E-1244-B139-78A1D0D2477A}">
      <dgm:prSet/>
      <dgm:spPr/>
      <dgm:t>
        <a:bodyPr/>
        <a:lstStyle/>
        <a:p>
          <a:endParaRPr lang="en-US"/>
        </a:p>
      </dgm:t>
    </dgm:pt>
    <dgm:pt modelId="{87E6972C-2DC9-6A4D-9412-95C5EC3564F1}">
      <dgm:prSet/>
      <dgm:spPr/>
      <dgm:t>
        <a:bodyPr anchor="ctr"/>
        <a:lstStyle/>
        <a:p>
          <a:r>
            <a:rPr lang="es-ES_tradnl"/>
            <a:t>Consola de Firebase</a:t>
          </a:r>
          <a:endParaRPr lang="en-US"/>
        </a:p>
      </dgm:t>
    </dgm:pt>
    <dgm:pt modelId="{34A6CC3E-FBAA-D34D-AFDE-DAA705A0F1EC}" type="parTrans" cxnId="{E2E92F80-8944-DF4A-9F5E-60BB4E15203F}">
      <dgm:prSet/>
      <dgm:spPr/>
      <dgm:t>
        <a:bodyPr/>
        <a:lstStyle/>
        <a:p>
          <a:endParaRPr lang="en-US"/>
        </a:p>
      </dgm:t>
    </dgm:pt>
    <dgm:pt modelId="{1EAD2576-2FA2-5648-92DB-3EE2CBA51EEF}" type="sibTrans" cxnId="{E2E92F80-8944-DF4A-9F5E-60BB4E15203F}">
      <dgm:prSet/>
      <dgm:spPr/>
      <dgm:t>
        <a:bodyPr/>
        <a:lstStyle/>
        <a:p>
          <a:endParaRPr lang="en-US"/>
        </a:p>
      </dgm:t>
    </dgm:pt>
    <dgm:pt modelId="{7F37DE96-5D0F-A647-830B-9027B43D06E6}">
      <dgm:prSet/>
      <dgm:spPr/>
      <dgm:t>
        <a:bodyPr anchor="ctr"/>
        <a:lstStyle/>
        <a:p>
          <a:r>
            <a:rPr lang="es-ES_tradnl"/>
            <a:t>Firebase en mi iOS App</a:t>
          </a:r>
          <a:endParaRPr lang="en-US"/>
        </a:p>
      </dgm:t>
    </dgm:pt>
    <dgm:pt modelId="{6ABA6600-46C6-0D4A-8B49-208C0AC2307D}" type="parTrans" cxnId="{41060CF4-4C8E-254E-9095-9936BB1D185F}">
      <dgm:prSet/>
      <dgm:spPr/>
      <dgm:t>
        <a:bodyPr/>
        <a:lstStyle/>
        <a:p>
          <a:endParaRPr lang="en-US"/>
        </a:p>
      </dgm:t>
    </dgm:pt>
    <dgm:pt modelId="{8F4CA4F6-8EA7-FB46-BE44-E20F069A68FF}" type="sibTrans" cxnId="{41060CF4-4C8E-254E-9095-9936BB1D185F}">
      <dgm:prSet/>
      <dgm:spPr/>
      <dgm:t>
        <a:bodyPr/>
        <a:lstStyle/>
        <a:p>
          <a:endParaRPr lang="en-US"/>
        </a:p>
      </dgm:t>
    </dgm:pt>
    <dgm:pt modelId="{139B65B7-1871-4145-B6B4-0CB7E3790E99}">
      <dgm:prSet/>
      <dgm:spPr/>
      <dgm:t>
        <a:bodyPr/>
        <a:lstStyle/>
        <a:p>
          <a:r>
            <a:rPr lang="es-ES_tradnl" dirty="0"/>
            <a:t>¿Cuándo usar BaaS en tus proyectos?</a:t>
          </a:r>
          <a:endParaRPr lang="en-US" dirty="0"/>
        </a:p>
      </dgm:t>
    </dgm:pt>
    <dgm:pt modelId="{8F3EAE99-4426-C645-8E11-E97BC33E535D}" type="parTrans" cxnId="{BCFFD41E-F973-FD4B-9F11-98F0225BDBA8}">
      <dgm:prSet/>
      <dgm:spPr/>
      <dgm:t>
        <a:bodyPr/>
        <a:lstStyle/>
        <a:p>
          <a:endParaRPr lang="en-US"/>
        </a:p>
      </dgm:t>
    </dgm:pt>
    <dgm:pt modelId="{10052543-8084-8D48-A4BD-49309F91F5CA}" type="sibTrans" cxnId="{BCFFD41E-F973-FD4B-9F11-98F0225BDBA8}">
      <dgm:prSet/>
      <dgm:spPr/>
      <dgm:t>
        <a:bodyPr/>
        <a:lstStyle/>
        <a:p>
          <a:endParaRPr lang="en-US"/>
        </a:p>
      </dgm:t>
    </dgm:pt>
    <dgm:pt modelId="{2E997F84-61E7-4D42-8B6D-D625C89EA02D}">
      <dgm:prSet/>
      <dgm:spPr/>
      <dgm:t>
        <a:bodyPr/>
        <a:lstStyle/>
        <a:p>
          <a:r>
            <a:rPr lang="en-US"/>
            <a:t>Pros y Cons de BaaS</a:t>
          </a:r>
        </a:p>
      </dgm:t>
    </dgm:pt>
    <dgm:pt modelId="{D968177F-AFA1-2D44-9D44-6DE8887FDBF7}" type="parTrans" cxnId="{D1ADCA2A-BA2F-F842-8BA4-1AEEB162052B}">
      <dgm:prSet/>
      <dgm:spPr/>
      <dgm:t>
        <a:bodyPr/>
        <a:lstStyle/>
        <a:p>
          <a:endParaRPr lang="en-US"/>
        </a:p>
      </dgm:t>
    </dgm:pt>
    <dgm:pt modelId="{3A8AB119-034F-0141-8AE5-36B41988AA4C}" type="sibTrans" cxnId="{D1ADCA2A-BA2F-F842-8BA4-1AEEB162052B}">
      <dgm:prSet/>
      <dgm:spPr/>
      <dgm:t>
        <a:bodyPr/>
        <a:lstStyle/>
        <a:p>
          <a:endParaRPr lang="en-US"/>
        </a:p>
      </dgm:t>
    </dgm:pt>
    <dgm:pt modelId="{75A8F5B6-2C8E-CB4C-939B-E7662E68DB24}" type="pres">
      <dgm:prSet presAssocID="{755D6938-6B63-6542-8A71-0C285A2ED1B8}" presName="vert0" presStyleCnt="0">
        <dgm:presLayoutVars>
          <dgm:dir/>
          <dgm:animOne val="branch"/>
          <dgm:animLvl val="lvl"/>
        </dgm:presLayoutVars>
      </dgm:prSet>
      <dgm:spPr/>
    </dgm:pt>
    <dgm:pt modelId="{24E40005-AFB0-5644-9737-5E1E49DC59E7}" type="pres">
      <dgm:prSet presAssocID="{06EB9BEB-CB67-5C46-A1EE-099B24B98A0C}" presName="thickLine" presStyleLbl="alignNode1" presStyleIdx="0" presStyleCnt="6"/>
      <dgm:spPr/>
    </dgm:pt>
    <dgm:pt modelId="{82D8293D-982D-DD48-A145-C47C24817E90}" type="pres">
      <dgm:prSet presAssocID="{06EB9BEB-CB67-5C46-A1EE-099B24B98A0C}" presName="horz1" presStyleCnt="0"/>
      <dgm:spPr/>
    </dgm:pt>
    <dgm:pt modelId="{11940641-E63B-1F4C-BA4A-F36DAFC5EC04}" type="pres">
      <dgm:prSet presAssocID="{06EB9BEB-CB67-5C46-A1EE-099B24B98A0C}" presName="tx1" presStyleLbl="revTx" presStyleIdx="0" presStyleCnt="6"/>
      <dgm:spPr/>
    </dgm:pt>
    <dgm:pt modelId="{1B6AB6BA-0024-D947-A494-594CA6793414}" type="pres">
      <dgm:prSet presAssocID="{06EB9BEB-CB67-5C46-A1EE-099B24B98A0C}" presName="vert1" presStyleCnt="0"/>
      <dgm:spPr/>
    </dgm:pt>
    <dgm:pt modelId="{43D6EBEB-984B-044E-8B75-337C9563D0AF}" type="pres">
      <dgm:prSet presAssocID="{139B65B7-1871-4145-B6B4-0CB7E3790E99}" presName="thickLine" presStyleLbl="alignNode1" presStyleIdx="1" presStyleCnt="6"/>
      <dgm:spPr/>
    </dgm:pt>
    <dgm:pt modelId="{A4230229-29E3-2844-BD37-54ABDDAAC231}" type="pres">
      <dgm:prSet presAssocID="{139B65B7-1871-4145-B6B4-0CB7E3790E99}" presName="horz1" presStyleCnt="0"/>
      <dgm:spPr/>
    </dgm:pt>
    <dgm:pt modelId="{375C9294-E4A0-D442-9C51-F2D3E13E12DA}" type="pres">
      <dgm:prSet presAssocID="{139B65B7-1871-4145-B6B4-0CB7E3790E99}" presName="tx1" presStyleLbl="revTx" presStyleIdx="1" presStyleCnt="6"/>
      <dgm:spPr/>
    </dgm:pt>
    <dgm:pt modelId="{08FD4623-9AE9-CF49-BAF4-FF8774A0A7D3}" type="pres">
      <dgm:prSet presAssocID="{139B65B7-1871-4145-B6B4-0CB7E3790E99}" presName="vert1" presStyleCnt="0"/>
      <dgm:spPr/>
    </dgm:pt>
    <dgm:pt modelId="{E1BD890A-37D8-4C41-B021-B352B67C6785}" type="pres">
      <dgm:prSet presAssocID="{2E997F84-61E7-4D42-8B6D-D625C89EA02D}" presName="thickLine" presStyleLbl="alignNode1" presStyleIdx="2" presStyleCnt="6"/>
      <dgm:spPr/>
    </dgm:pt>
    <dgm:pt modelId="{C3702DF6-5FA3-294F-B8E0-F75ABA2A22F8}" type="pres">
      <dgm:prSet presAssocID="{2E997F84-61E7-4D42-8B6D-D625C89EA02D}" presName="horz1" presStyleCnt="0"/>
      <dgm:spPr/>
    </dgm:pt>
    <dgm:pt modelId="{C986C1B1-4E45-5746-B230-4B8561917F5E}" type="pres">
      <dgm:prSet presAssocID="{2E997F84-61E7-4D42-8B6D-D625C89EA02D}" presName="tx1" presStyleLbl="revTx" presStyleIdx="2" presStyleCnt="6"/>
      <dgm:spPr/>
    </dgm:pt>
    <dgm:pt modelId="{2BFD883A-1419-8B41-909D-8BDB0F5EBFC0}" type="pres">
      <dgm:prSet presAssocID="{2E997F84-61E7-4D42-8B6D-D625C89EA02D}" presName="vert1" presStyleCnt="0"/>
      <dgm:spPr/>
    </dgm:pt>
    <dgm:pt modelId="{10F90F97-7A96-A04C-8A0C-E055F94FF837}" type="pres">
      <dgm:prSet presAssocID="{D6C934D7-3D7E-A24C-A531-5397370B4498}" presName="thickLine" presStyleLbl="alignNode1" presStyleIdx="3" presStyleCnt="6"/>
      <dgm:spPr/>
    </dgm:pt>
    <dgm:pt modelId="{93AC8AE9-4AC5-284D-81E9-8D5C71527D8D}" type="pres">
      <dgm:prSet presAssocID="{D6C934D7-3D7E-A24C-A531-5397370B4498}" presName="horz1" presStyleCnt="0"/>
      <dgm:spPr/>
    </dgm:pt>
    <dgm:pt modelId="{8D6F7FD2-6678-124C-82C6-D101CAF2C97A}" type="pres">
      <dgm:prSet presAssocID="{D6C934D7-3D7E-A24C-A531-5397370B4498}" presName="tx1" presStyleLbl="revTx" presStyleIdx="3" presStyleCnt="6"/>
      <dgm:spPr/>
    </dgm:pt>
    <dgm:pt modelId="{7A6CB83B-9EB6-8448-9EA2-85E113411CEC}" type="pres">
      <dgm:prSet presAssocID="{D6C934D7-3D7E-A24C-A531-5397370B4498}" presName="vert1" presStyleCnt="0"/>
      <dgm:spPr/>
    </dgm:pt>
    <dgm:pt modelId="{4ACF5AD8-10D0-3F4F-BE27-8A75A8A16531}" type="pres">
      <dgm:prSet presAssocID="{7F37DE96-5D0F-A647-830B-9027B43D06E6}" presName="thickLine" presStyleLbl="alignNode1" presStyleIdx="4" presStyleCnt="6"/>
      <dgm:spPr/>
    </dgm:pt>
    <dgm:pt modelId="{C870E73A-BB09-864D-8E79-22D2F3CBAF57}" type="pres">
      <dgm:prSet presAssocID="{7F37DE96-5D0F-A647-830B-9027B43D06E6}" presName="horz1" presStyleCnt="0"/>
      <dgm:spPr/>
    </dgm:pt>
    <dgm:pt modelId="{5D49430D-0D6A-E240-A615-80262E0C7E75}" type="pres">
      <dgm:prSet presAssocID="{7F37DE96-5D0F-A647-830B-9027B43D06E6}" presName="tx1" presStyleLbl="revTx" presStyleIdx="4" presStyleCnt="6"/>
      <dgm:spPr/>
    </dgm:pt>
    <dgm:pt modelId="{25E75963-D1CB-2F47-863A-9756461F1131}" type="pres">
      <dgm:prSet presAssocID="{7F37DE96-5D0F-A647-830B-9027B43D06E6}" presName="vert1" presStyleCnt="0"/>
      <dgm:spPr/>
    </dgm:pt>
    <dgm:pt modelId="{77B6129F-D6FD-1148-96B3-509A2D5443B4}" type="pres">
      <dgm:prSet presAssocID="{87E6972C-2DC9-6A4D-9412-95C5EC3564F1}" presName="thickLine" presStyleLbl="alignNode1" presStyleIdx="5" presStyleCnt="6"/>
      <dgm:spPr/>
    </dgm:pt>
    <dgm:pt modelId="{587908DE-4DF2-0944-B614-FE627A8EC8D7}" type="pres">
      <dgm:prSet presAssocID="{87E6972C-2DC9-6A4D-9412-95C5EC3564F1}" presName="horz1" presStyleCnt="0"/>
      <dgm:spPr/>
    </dgm:pt>
    <dgm:pt modelId="{ACDA4A46-BAF4-C04A-B2A1-75666C6FF7EF}" type="pres">
      <dgm:prSet presAssocID="{87E6972C-2DC9-6A4D-9412-95C5EC3564F1}" presName="tx1" presStyleLbl="revTx" presStyleIdx="5" presStyleCnt="6"/>
      <dgm:spPr/>
    </dgm:pt>
    <dgm:pt modelId="{585D0A58-3893-7840-8CCA-939512EB1CF6}" type="pres">
      <dgm:prSet presAssocID="{87E6972C-2DC9-6A4D-9412-95C5EC3564F1}" presName="vert1" presStyleCnt="0"/>
      <dgm:spPr/>
    </dgm:pt>
  </dgm:ptLst>
  <dgm:cxnLst>
    <dgm:cxn modelId="{630E6A05-4060-EC4A-BC62-F3B79453B104}" type="presOf" srcId="{06EB9BEB-CB67-5C46-A1EE-099B24B98A0C}" destId="{11940641-E63B-1F4C-BA4A-F36DAFC5EC04}" srcOrd="0" destOrd="0" presId="urn:microsoft.com/office/officeart/2008/layout/LinedList"/>
    <dgm:cxn modelId="{BCFFD41E-F973-FD4B-9F11-98F0225BDBA8}" srcId="{755D6938-6B63-6542-8A71-0C285A2ED1B8}" destId="{139B65B7-1871-4145-B6B4-0CB7E3790E99}" srcOrd="1" destOrd="0" parTransId="{8F3EAE99-4426-C645-8E11-E97BC33E535D}" sibTransId="{10052543-8084-8D48-A4BD-49309F91F5CA}"/>
    <dgm:cxn modelId="{D1ADCA2A-BA2F-F842-8BA4-1AEEB162052B}" srcId="{755D6938-6B63-6542-8A71-0C285A2ED1B8}" destId="{2E997F84-61E7-4D42-8B6D-D625C89EA02D}" srcOrd="2" destOrd="0" parTransId="{D968177F-AFA1-2D44-9D44-6DE8887FDBF7}" sibTransId="{3A8AB119-034F-0141-8AE5-36B41988AA4C}"/>
    <dgm:cxn modelId="{BDACFF55-2D42-D24D-B4F4-8BE9BB599A4F}" type="presOf" srcId="{D6C934D7-3D7E-A24C-A531-5397370B4498}" destId="{8D6F7FD2-6678-124C-82C6-D101CAF2C97A}" srcOrd="0" destOrd="0" presId="urn:microsoft.com/office/officeart/2008/layout/LinedList"/>
    <dgm:cxn modelId="{49570577-43A5-9941-97B7-5ED6DB3F312D}" srcId="{755D6938-6B63-6542-8A71-0C285A2ED1B8}" destId="{06EB9BEB-CB67-5C46-A1EE-099B24B98A0C}" srcOrd="0" destOrd="0" parTransId="{EDE6C909-5553-C041-B7A1-4A5A65599BED}" sibTransId="{FF06B215-A3BE-DF49-A38C-7C14364A1349}"/>
    <dgm:cxn modelId="{E2E92F80-8944-DF4A-9F5E-60BB4E15203F}" srcId="{755D6938-6B63-6542-8A71-0C285A2ED1B8}" destId="{87E6972C-2DC9-6A4D-9412-95C5EC3564F1}" srcOrd="5" destOrd="0" parTransId="{34A6CC3E-FBAA-D34D-AFDE-DAA705A0F1EC}" sibTransId="{1EAD2576-2FA2-5648-92DB-3EE2CBA51EEF}"/>
    <dgm:cxn modelId="{CED6BC99-563E-1244-B139-78A1D0D2477A}" srcId="{755D6938-6B63-6542-8A71-0C285A2ED1B8}" destId="{D6C934D7-3D7E-A24C-A531-5397370B4498}" srcOrd="3" destOrd="0" parTransId="{1414F0DD-7376-DD4D-92FB-FB4D26135A78}" sibTransId="{F74870E8-18C7-2C4E-8A77-A35261CBCE2B}"/>
    <dgm:cxn modelId="{15BDFE9C-4737-424E-AFE5-1C971E051EB8}" type="presOf" srcId="{755D6938-6B63-6542-8A71-0C285A2ED1B8}" destId="{75A8F5B6-2C8E-CB4C-939B-E7662E68DB24}" srcOrd="0" destOrd="0" presId="urn:microsoft.com/office/officeart/2008/layout/LinedList"/>
    <dgm:cxn modelId="{AE3CAFAE-19E8-F04A-8A1B-5CDD1C2F5608}" type="presOf" srcId="{2E997F84-61E7-4D42-8B6D-D625C89EA02D}" destId="{C986C1B1-4E45-5746-B230-4B8561917F5E}" srcOrd="0" destOrd="0" presId="urn:microsoft.com/office/officeart/2008/layout/LinedList"/>
    <dgm:cxn modelId="{486AECC4-03CC-324E-9722-F7BF40CD7FF0}" type="presOf" srcId="{87E6972C-2DC9-6A4D-9412-95C5EC3564F1}" destId="{ACDA4A46-BAF4-C04A-B2A1-75666C6FF7EF}" srcOrd="0" destOrd="0" presId="urn:microsoft.com/office/officeart/2008/layout/LinedList"/>
    <dgm:cxn modelId="{2BD5FCC6-E73E-A942-A6EE-1698BB846273}" type="presOf" srcId="{139B65B7-1871-4145-B6B4-0CB7E3790E99}" destId="{375C9294-E4A0-D442-9C51-F2D3E13E12DA}" srcOrd="0" destOrd="0" presId="urn:microsoft.com/office/officeart/2008/layout/LinedList"/>
    <dgm:cxn modelId="{F1571BE3-3236-E949-B5CD-DD87E1DDDFF2}" type="presOf" srcId="{7F37DE96-5D0F-A647-830B-9027B43D06E6}" destId="{5D49430D-0D6A-E240-A615-80262E0C7E75}" srcOrd="0" destOrd="0" presId="urn:microsoft.com/office/officeart/2008/layout/LinedList"/>
    <dgm:cxn modelId="{41060CF4-4C8E-254E-9095-9936BB1D185F}" srcId="{755D6938-6B63-6542-8A71-0C285A2ED1B8}" destId="{7F37DE96-5D0F-A647-830B-9027B43D06E6}" srcOrd="4" destOrd="0" parTransId="{6ABA6600-46C6-0D4A-8B49-208C0AC2307D}" sibTransId="{8F4CA4F6-8EA7-FB46-BE44-E20F069A68FF}"/>
    <dgm:cxn modelId="{1C797573-1C98-544E-9BED-7C85DD193E87}" type="presParOf" srcId="{75A8F5B6-2C8E-CB4C-939B-E7662E68DB24}" destId="{24E40005-AFB0-5644-9737-5E1E49DC59E7}" srcOrd="0" destOrd="0" presId="urn:microsoft.com/office/officeart/2008/layout/LinedList"/>
    <dgm:cxn modelId="{A9DCA944-2DDA-0D4B-B680-718505F6551E}" type="presParOf" srcId="{75A8F5B6-2C8E-CB4C-939B-E7662E68DB24}" destId="{82D8293D-982D-DD48-A145-C47C24817E90}" srcOrd="1" destOrd="0" presId="urn:microsoft.com/office/officeart/2008/layout/LinedList"/>
    <dgm:cxn modelId="{ECD2BB7F-893E-BF44-8EC3-3A64C682AEF2}" type="presParOf" srcId="{82D8293D-982D-DD48-A145-C47C24817E90}" destId="{11940641-E63B-1F4C-BA4A-F36DAFC5EC04}" srcOrd="0" destOrd="0" presId="urn:microsoft.com/office/officeart/2008/layout/LinedList"/>
    <dgm:cxn modelId="{E6FAE7FE-4218-B04E-B25E-B24D6149BAE8}" type="presParOf" srcId="{82D8293D-982D-DD48-A145-C47C24817E90}" destId="{1B6AB6BA-0024-D947-A494-594CA6793414}" srcOrd="1" destOrd="0" presId="urn:microsoft.com/office/officeart/2008/layout/LinedList"/>
    <dgm:cxn modelId="{D0B3D27B-8785-C149-86E1-C35877FF17AF}" type="presParOf" srcId="{75A8F5B6-2C8E-CB4C-939B-E7662E68DB24}" destId="{43D6EBEB-984B-044E-8B75-337C9563D0AF}" srcOrd="2" destOrd="0" presId="urn:microsoft.com/office/officeart/2008/layout/LinedList"/>
    <dgm:cxn modelId="{FF09B72A-61A2-344B-A830-B4C63704D776}" type="presParOf" srcId="{75A8F5B6-2C8E-CB4C-939B-E7662E68DB24}" destId="{A4230229-29E3-2844-BD37-54ABDDAAC231}" srcOrd="3" destOrd="0" presId="urn:microsoft.com/office/officeart/2008/layout/LinedList"/>
    <dgm:cxn modelId="{2F393DF3-5AEF-1846-9334-0B388ECE04A6}" type="presParOf" srcId="{A4230229-29E3-2844-BD37-54ABDDAAC231}" destId="{375C9294-E4A0-D442-9C51-F2D3E13E12DA}" srcOrd="0" destOrd="0" presId="urn:microsoft.com/office/officeart/2008/layout/LinedList"/>
    <dgm:cxn modelId="{70974101-B72C-AD46-8550-3E883D06EB10}" type="presParOf" srcId="{A4230229-29E3-2844-BD37-54ABDDAAC231}" destId="{08FD4623-9AE9-CF49-BAF4-FF8774A0A7D3}" srcOrd="1" destOrd="0" presId="urn:microsoft.com/office/officeart/2008/layout/LinedList"/>
    <dgm:cxn modelId="{D2F222E8-D1CE-A94B-B9E7-B476D275FD36}" type="presParOf" srcId="{75A8F5B6-2C8E-CB4C-939B-E7662E68DB24}" destId="{E1BD890A-37D8-4C41-B021-B352B67C6785}" srcOrd="4" destOrd="0" presId="urn:microsoft.com/office/officeart/2008/layout/LinedList"/>
    <dgm:cxn modelId="{3340E3D0-57FC-954D-8D95-D1947B81CB67}" type="presParOf" srcId="{75A8F5B6-2C8E-CB4C-939B-E7662E68DB24}" destId="{C3702DF6-5FA3-294F-B8E0-F75ABA2A22F8}" srcOrd="5" destOrd="0" presId="urn:microsoft.com/office/officeart/2008/layout/LinedList"/>
    <dgm:cxn modelId="{3122A68D-55DD-A344-B7CF-13C370590C81}" type="presParOf" srcId="{C3702DF6-5FA3-294F-B8E0-F75ABA2A22F8}" destId="{C986C1B1-4E45-5746-B230-4B8561917F5E}" srcOrd="0" destOrd="0" presId="urn:microsoft.com/office/officeart/2008/layout/LinedList"/>
    <dgm:cxn modelId="{E23E9A05-2A8B-8143-834F-45F6C77F6DA0}" type="presParOf" srcId="{C3702DF6-5FA3-294F-B8E0-F75ABA2A22F8}" destId="{2BFD883A-1419-8B41-909D-8BDB0F5EBFC0}" srcOrd="1" destOrd="0" presId="urn:microsoft.com/office/officeart/2008/layout/LinedList"/>
    <dgm:cxn modelId="{A09BF2D9-BFEC-3946-88F7-67BA06DDAC9A}" type="presParOf" srcId="{75A8F5B6-2C8E-CB4C-939B-E7662E68DB24}" destId="{10F90F97-7A96-A04C-8A0C-E055F94FF837}" srcOrd="6" destOrd="0" presId="urn:microsoft.com/office/officeart/2008/layout/LinedList"/>
    <dgm:cxn modelId="{FC06CA16-762E-7A49-9D31-C4CE9520B1EF}" type="presParOf" srcId="{75A8F5B6-2C8E-CB4C-939B-E7662E68DB24}" destId="{93AC8AE9-4AC5-284D-81E9-8D5C71527D8D}" srcOrd="7" destOrd="0" presId="urn:microsoft.com/office/officeart/2008/layout/LinedList"/>
    <dgm:cxn modelId="{308FF0F7-02B5-E743-8C9F-D611DBB5C2CE}" type="presParOf" srcId="{93AC8AE9-4AC5-284D-81E9-8D5C71527D8D}" destId="{8D6F7FD2-6678-124C-82C6-D101CAF2C97A}" srcOrd="0" destOrd="0" presId="urn:microsoft.com/office/officeart/2008/layout/LinedList"/>
    <dgm:cxn modelId="{45408978-848E-8948-B843-1424D37989EF}" type="presParOf" srcId="{93AC8AE9-4AC5-284D-81E9-8D5C71527D8D}" destId="{7A6CB83B-9EB6-8448-9EA2-85E113411CEC}" srcOrd="1" destOrd="0" presId="urn:microsoft.com/office/officeart/2008/layout/LinedList"/>
    <dgm:cxn modelId="{70EF660D-AB5D-744E-BB06-551BC973F9EE}" type="presParOf" srcId="{75A8F5B6-2C8E-CB4C-939B-E7662E68DB24}" destId="{4ACF5AD8-10D0-3F4F-BE27-8A75A8A16531}" srcOrd="8" destOrd="0" presId="urn:microsoft.com/office/officeart/2008/layout/LinedList"/>
    <dgm:cxn modelId="{988AFB6C-CA0F-9D4D-8649-884DA79927E8}" type="presParOf" srcId="{75A8F5B6-2C8E-CB4C-939B-E7662E68DB24}" destId="{C870E73A-BB09-864D-8E79-22D2F3CBAF57}" srcOrd="9" destOrd="0" presId="urn:microsoft.com/office/officeart/2008/layout/LinedList"/>
    <dgm:cxn modelId="{D9546148-9E9F-3048-820D-32080DAAE933}" type="presParOf" srcId="{C870E73A-BB09-864D-8E79-22D2F3CBAF57}" destId="{5D49430D-0D6A-E240-A615-80262E0C7E75}" srcOrd="0" destOrd="0" presId="urn:microsoft.com/office/officeart/2008/layout/LinedList"/>
    <dgm:cxn modelId="{CFBCA1F8-E10B-2744-99E1-AE17735DDE5D}" type="presParOf" srcId="{C870E73A-BB09-864D-8E79-22D2F3CBAF57}" destId="{25E75963-D1CB-2F47-863A-9756461F1131}" srcOrd="1" destOrd="0" presId="urn:microsoft.com/office/officeart/2008/layout/LinedList"/>
    <dgm:cxn modelId="{4664B3C3-7C6C-3E45-A71D-7C7596EAD898}" type="presParOf" srcId="{75A8F5B6-2C8E-CB4C-939B-E7662E68DB24}" destId="{77B6129F-D6FD-1148-96B3-509A2D5443B4}" srcOrd="10" destOrd="0" presId="urn:microsoft.com/office/officeart/2008/layout/LinedList"/>
    <dgm:cxn modelId="{D7C74787-191C-F240-AE20-D063336D00BE}" type="presParOf" srcId="{75A8F5B6-2C8E-CB4C-939B-E7662E68DB24}" destId="{587908DE-4DF2-0944-B614-FE627A8EC8D7}" srcOrd="11" destOrd="0" presId="urn:microsoft.com/office/officeart/2008/layout/LinedList"/>
    <dgm:cxn modelId="{F423CC6F-E08B-CB4D-99F8-6F3670304823}" type="presParOf" srcId="{587908DE-4DF2-0944-B614-FE627A8EC8D7}" destId="{ACDA4A46-BAF4-C04A-B2A1-75666C6FF7EF}" srcOrd="0" destOrd="0" presId="urn:microsoft.com/office/officeart/2008/layout/LinedList"/>
    <dgm:cxn modelId="{CE7E0A93-33E5-0B43-8525-D713A8720B8A}" type="presParOf" srcId="{587908DE-4DF2-0944-B614-FE627A8EC8D7}" destId="{585D0A58-3893-7840-8CCA-939512EB1C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522FA-276A-43F7-9C19-8EB55F0DAB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E23FB7A-F810-4E42-995F-9B532DB88E4A}">
      <dgm:prSet/>
      <dgm:spPr/>
      <dgm:t>
        <a:bodyPr/>
        <a:lstStyle/>
        <a:p>
          <a:r>
            <a:rPr lang="es-ES_tradnl"/>
            <a:t>Un MVP: Minimum Viable </a:t>
          </a:r>
          <a:r>
            <a:rPr lang="es-ES_tradnl" err="1"/>
            <a:t>Product</a:t>
          </a:r>
          <a:endParaRPr lang="en-US"/>
        </a:p>
      </dgm:t>
    </dgm:pt>
    <dgm:pt modelId="{2AEC749F-5A21-4364-A91F-5FB60640A21F}" type="parTrans" cxnId="{2B8FFA04-8950-4EF0-800F-6DE5466B85BA}">
      <dgm:prSet/>
      <dgm:spPr/>
      <dgm:t>
        <a:bodyPr/>
        <a:lstStyle/>
        <a:p>
          <a:endParaRPr lang="en-US"/>
        </a:p>
      </dgm:t>
    </dgm:pt>
    <dgm:pt modelId="{CF80D118-3F2F-4216-9AFD-3319E41893DA}" type="sibTrans" cxnId="{2B8FFA04-8950-4EF0-800F-6DE5466B85BA}">
      <dgm:prSet/>
      <dgm:spPr/>
      <dgm:t>
        <a:bodyPr/>
        <a:lstStyle/>
        <a:p>
          <a:endParaRPr lang="en-US"/>
        </a:p>
      </dgm:t>
    </dgm:pt>
    <dgm:pt modelId="{5767C7C8-E6E2-4422-9F42-FFCFE589D2E0}">
      <dgm:prSet/>
      <dgm:spPr/>
      <dgm:t>
        <a:bodyPr/>
        <a:lstStyle/>
        <a:p>
          <a:r>
            <a:rPr lang="es-ES_tradnl"/>
            <a:t>Aplicaciones independientes o aplicaciones que requieren una pequeña cantidad de integraciones</a:t>
          </a:r>
          <a:endParaRPr lang="en-US"/>
        </a:p>
      </dgm:t>
    </dgm:pt>
    <dgm:pt modelId="{32394366-58DE-46EE-A31B-01890C85608E}" type="parTrans" cxnId="{95C3D56C-6FC4-4D9E-83D0-17F0B3FF8C31}">
      <dgm:prSet/>
      <dgm:spPr/>
      <dgm:t>
        <a:bodyPr/>
        <a:lstStyle/>
        <a:p>
          <a:endParaRPr lang="en-US"/>
        </a:p>
      </dgm:t>
    </dgm:pt>
    <dgm:pt modelId="{3F766F8E-B2ED-4124-8466-34F4F1B2D53E}" type="sibTrans" cxnId="{95C3D56C-6FC4-4D9E-83D0-17F0B3FF8C31}">
      <dgm:prSet/>
      <dgm:spPr/>
      <dgm:t>
        <a:bodyPr/>
        <a:lstStyle/>
        <a:p>
          <a:endParaRPr lang="en-US"/>
        </a:p>
      </dgm:t>
    </dgm:pt>
    <dgm:pt modelId="{DA8A4EC5-DB47-4921-AE94-1D05F897EB69}">
      <dgm:prSet/>
      <dgm:spPr/>
      <dgm:t>
        <a:bodyPr/>
        <a:lstStyle/>
        <a:p>
          <a:r>
            <a:rPr lang="es-ES_tradnl" dirty="0"/>
            <a:t>Aplicaciones empresariales que no son de misión crítica</a:t>
          </a:r>
          <a:endParaRPr lang="en-US" dirty="0"/>
        </a:p>
      </dgm:t>
    </dgm:pt>
    <dgm:pt modelId="{3CAA3E4C-BA04-4AB5-8FB2-B539D18D384B}" type="parTrans" cxnId="{97C82B11-10B4-4FFA-8808-13E88F2569F2}">
      <dgm:prSet/>
      <dgm:spPr/>
      <dgm:t>
        <a:bodyPr/>
        <a:lstStyle/>
        <a:p>
          <a:endParaRPr lang="en-US"/>
        </a:p>
      </dgm:t>
    </dgm:pt>
    <dgm:pt modelId="{6CD4ADF5-6439-47CF-AFF2-1518D2D789F8}" type="sibTrans" cxnId="{97C82B11-10B4-4FFA-8808-13E88F2569F2}">
      <dgm:prSet/>
      <dgm:spPr/>
      <dgm:t>
        <a:bodyPr/>
        <a:lstStyle/>
        <a:p>
          <a:endParaRPr lang="en-US"/>
        </a:p>
      </dgm:t>
    </dgm:pt>
    <dgm:pt modelId="{BD206A63-A013-4843-AEF4-D7E8B1858399}" type="pres">
      <dgm:prSet presAssocID="{441522FA-276A-43F7-9C19-8EB55F0DABD5}" presName="root" presStyleCnt="0">
        <dgm:presLayoutVars>
          <dgm:dir/>
          <dgm:resizeHandles val="exact"/>
        </dgm:presLayoutVars>
      </dgm:prSet>
      <dgm:spPr/>
    </dgm:pt>
    <dgm:pt modelId="{56DC3525-4C56-484A-A55F-F0A3600123CF}" type="pres">
      <dgm:prSet presAssocID="{1E23FB7A-F810-4E42-995F-9B532DB88E4A}" presName="compNode" presStyleCnt="0"/>
      <dgm:spPr/>
    </dgm:pt>
    <dgm:pt modelId="{14C58BCB-AEAF-4758-B4CB-D63BB22155B2}" type="pres">
      <dgm:prSet presAssocID="{1E23FB7A-F810-4E42-995F-9B532DB88E4A}" presName="bgRect" presStyleLbl="bgShp" presStyleIdx="0" presStyleCnt="3"/>
      <dgm:spPr/>
    </dgm:pt>
    <dgm:pt modelId="{E3C9EE45-95FC-4BBC-BDF5-13224EFED29F}" type="pres">
      <dgm:prSet presAssocID="{1E23FB7A-F810-4E42-995F-9B532DB88E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2982D14E-29F2-4199-9B87-24CC0961E8BD}" type="pres">
      <dgm:prSet presAssocID="{1E23FB7A-F810-4E42-995F-9B532DB88E4A}" presName="spaceRect" presStyleCnt="0"/>
      <dgm:spPr/>
    </dgm:pt>
    <dgm:pt modelId="{3BD65A95-6B1A-49E7-B04D-01E491B12840}" type="pres">
      <dgm:prSet presAssocID="{1E23FB7A-F810-4E42-995F-9B532DB88E4A}" presName="parTx" presStyleLbl="revTx" presStyleIdx="0" presStyleCnt="3">
        <dgm:presLayoutVars>
          <dgm:chMax val="0"/>
          <dgm:chPref val="0"/>
        </dgm:presLayoutVars>
      </dgm:prSet>
      <dgm:spPr/>
    </dgm:pt>
    <dgm:pt modelId="{9298CD92-A333-4D30-8C09-B06C9E1F538C}" type="pres">
      <dgm:prSet presAssocID="{CF80D118-3F2F-4216-9AFD-3319E41893DA}" presName="sibTrans" presStyleCnt="0"/>
      <dgm:spPr/>
    </dgm:pt>
    <dgm:pt modelId="{3AA5FA2E-B0BD-409A-9EF3-DD910B51B29B}" type="pres">
      <dgm:prSet presAssocID="{5767C7C8-E6E2-4422-9F42-FFCFE589D2E0}" presName="compNode" presStyleCnt="0"/>
      <dgm:spPr/>
    </dgm:pt>
    <dgm:pt modelId="{879F4268-544F-437D-922D-2906E085706C}" type="pres">
      <dgm:prSet presAssocID="{5767C7C8-E6E2-4422-9F42-FFCFE589D2E0}" presName="bgRect" presStyleLbl="bgShp" presStyleIdx="1" presStyleCnt="3"/>
      <dgm:spPr/>
    </dgm:pt>
    <dgm:pt modelId="{51531766-5C54-45AE-9945-48C49DDD1039}" type="pres">
      <dgm:prSet presAssocID="{5767C7C8-E6E2-4422-9F42-FFCFE589D2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0E8AD50-451C-472E-BD60-D978C946C4F1}" type="pres">
      <dgm:prSet presAssocID="{5767C7C8-E6E2-4422-9F42-FFCFE589D2E0}" presName="spaceRect" presStyleCnt="0"/>
      <dgm:spPr/>
    </dgm:pt>
    <dgm:pt modelId="{62B83265-05C4-490E-B7B1-7C8D569F5385}" type="pres">
      <dgm:prSet presAssocID="{5767C7C8-E6E2-4422-9F42-FFCFE589D2E0}" presName="parTx" presStyleLbl="revTx" presStyleIdx="1" presStyleCnt="3">
        <dgm:presLayoutVars>
          <dgm:chMax val="0"/>
          <dgm:chPref val="0"/>
        </dgm:presLayoutVars>
      </dgm:prSet>
      <dgm:spPr/>
    </dgm:pt>
    <dgm:pt modelId="{483CC670-4F98-454A-9AA6-0B2723F1DBB6}" type="pres">
      <dgm:prSet presAssocID="{3F766F8E-B2ED-4124-8466-34F4F1B2D53E}" presName="sibTrans" presStyleCnt="0"/>
      <dgm:spPr/>
    </dgm:pt>
    <dgm:pt modelId="{B9046F16-8CB1-4831-81A0-FABC87123EA6}" type="pres">
      <dgm:prSet presAssocID="{DA8A4EC5-DB47-4921-AE94-1D05F897EB69}" presName="compNode" presStyleCnt="0"/>
      <dgm:spPr/>
    </dgm:pt>
    <dgm:pt modelId="{C947B2C8-EC6A-4AAF-8B87-9E2FD7866DB3}" type="pres">
      <dgm:prSet presAssocID="{DA8A4EC5-DB47-4921-AE94-1D05F897EB69}" presName="bgRect" presStyleLbl="bgShp" presStyleIdx="2" presStyleCnt="3"/>
      <dgm:spPr/>
    </dgm:pt>
    <dgm:pt modelId="{50D98C9F-3A8E-4DCB-AE0E-A4C74E6169AB}" type="pres">
      <dgm:prSet presAssocID="{DA8A4EC5-DB47-4921-AE94-1D05F897EB69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47FB47CD-FFEE-4C0C-8304-4B37F73685F9}" type="pres">
      <dgm:prSet presAssocID="{DA8A4EC5-DB47-4921-AE94-1D05F897EB69}" presName="spaceRect" presStyleCnt="0"/>
      <dgm:spPr/>
    </dgm:pt>
    <dgm:pt modelId="{0F4600F7-9100-4B1A-84C2-FE53CAFD432E}" type="pres">
      <dgm:prSet presAssocID="{DA8A4EC5-DB47-4921-AE94-1D05F897EB6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B8FFA04-8950-4EF0-800F-6DE5466B85BA}" srcId="{441522FA-276A-43F7-9C19-8EB55F0DABD5}" destId="{1E23FB7A-F810-4E42-995F-9B532DB88E4A}" srcOrd="0" destOrd="0" parTransId="{2AEC749F-5A21-4364-A91F-5FB60640A21F}" sibTransId="{CF80D118-3F2F-4216-9AFD-3319E41893DA}"/>
    <dgm:cxn modelId="{97E55407-74C0-4FC0-BED2-527B5ED99149}" type="presOf" srcId="{441522FA-276A-43F7-9C19-8EB55F0DABD5}" destId="{BD206A63-A013-4843-AEF4-D7E8B1858399}" srcOrd="0" destOrd="0" presId="urn:microsoft.com/office/officeart/2018/2/layout/IconVerticalSolidList"/>
    <dgm:cxn modelId="{97C82B11-10B4-4FFA-8808-13E88F2569F2}" srcId="{441522FA-276A-43F7-9C19-8EB55F0DABD5}" destId="{DA8A4EC5-DB47-4921-AE94-1D05F897EB69}" srcOrd="2" destOrd="0" parTransId="{3CAA3E4C-BA04-4AB5-8FB2-B539D18D384B}" sibTransId="{6CD4ADF5-6439-47CF-AFF2-1518D2D789F8}"/>
    <dgm:cxn modelId="{95C3D56C-6FC4-4D9E-83D0-17F0B3FF8C31}" srcId="{441522FA-276A-43F7-9C19-8EB55F0DABD5}" destId="{5767C7C8-E6E2-4422-9F42-FFCFE589D2E0}" srcOrd="1" destOrd="0" parTransId="{32394366-58DE-46EE-A31B-01890C85608E}" sibTransId="{3F766F8E-B2ED-4124-8466-34F4F1B2D53E}"/>
    <dgm:cxn modelId="{A27EEE88-B913-4765-89EF-B607988D983B}" type="presOf" srcId="{DA8A4EC5-DB47-4921-AE94-1D05F897EB69}" destId="{0F4600F7-9100-4B1A-84C2-FE53CAFD432E}" srcOrd="0" destOrd="0" presId="urn:microsoft.com/office/officeart/2018/2/layout/IconVerticalSolidList"/>
    <dgm:cxn modelId="{CF2C6A98-29BF-430D-863C-6329F207E7BF}" type="presOf" srcId="{1E23FB7A-F810-4E42-995F-9B532DB88E4A}" destId="{3BD65A95-6B1A-49E7-B04D-01E491B12840}" srcOrd="0" destOrd="0" presId="urn:microsoft.com/office/officeart/2018/2/layout/IconVerticalSolidList"/>
    <dgm:cxn modelId="{34D642A9-D2A7-4F65-A648-BDFA711835B8}" type="presOf" srcId="{5767C7C8-E6E2-4422-9F42-FFCFE589D2E0}" destId="{62B83265-05C4-490E-B7B1-7C8D569F5385}" srcOrd="0" destOrd="0" presId="urn:microsoft.com/office/officeart/2018/2/layout/IconVerticalSolidList"/>
    <dgm:cxn modelId="{56DB375F-EE29-4855-A59D-B465783ADAE9}" type="presParOf" srcId="{BD206A63-A013-4843-AEF4-D7E8B1858399}" destId="{56DC3525-4C56-484A-A55F-F0A3600123CF}" srcOrd="0" destOrd="0" presId="urn:microsoft.com/office/officeart/2018/2/layout/IconVerticalSolidList"/>
    <dgm:cxn modelId="{495A586C-574D-41E5-9A9D-53D0DA01A99B}" type="presParOf" srcId="{56DC3525-4C56-484A-A55F-F0A3600123CF}" destId="{14C58BCB-AEAF-4758-B4CB-D63BB22155B2}" srcOrd="0" destOrd="0" presId="urn:microsoft.com/office/officeart/2018/2/layout/IconVerticalSolidList"/>
    <dgm:cxn modelId="{A8B302E1-F1D7-4802-A019-4F76E5C8AD67}" type="presParOf" srcId="{56DC3525-4C56-484A-A55F-F0A3600123CF}" destId="{E3C9EE45-95FC-4BBC-BDF5-13224EFED29F}" srcOrd="1" destOrd="0" presId="urn:microsoft.com/office/officeart/2018/2/layout/IconVerticalSolidList"/>
    <dgm:cxn modelId="{78BCB594-B25A-4652-97F3-9FDDD3CBB212}" type="presParOf" srcId="{56DC3525-4C56-484A-A55F-F0A3600123CF}" destId="{2982D14E-29F2-4199-9B87-24CC0961E8BD}" srcOrd="2" destOrd="0" presId="urn:microsoft.com/office/officeart/2018/2/layout/IconVerticalSolidList"/>
    <dgm:cxn modelId="{43D9C62E-F4FE-4B84-B8B8-02A18D3BC529}" type="presParOf" srcId="{56DC3525-4C56-484A-A55F-F0A3600123CF}" destId="{3BD65A95-6B1A-49E7-B04D-01E491B12840}" srcOrd="3" destOrd="0" presId="urn:microsoft.com/office/officeart/2018/2/layout/IconVerticalSolidList"/>
    <dgm:cxn modelId="{2587BE76-1757-4E28-B20B-2433A95D1058}" type="presParOf" srcId="{BD206A63-A013-4843-AEF4-D7E8B1858399}" destId="{9298CD92-A333-4D30-8C09-B06C9E1F538C}" srcOrd="1" destOrd="0" presId="urn:microsoft.com/office/officeart/2018/2/layout/IconVerticalSolidList"/>
    <dgm:cxn modelId="{36638AC3-0733-483B-8C80-FBE922CFCB24}" type="presParOf" srcId="{BD206A63-A013-4843-AEF4-D7E8B1858399}" destId="{3AA5FA2E-B0BD-409A-9EF3-DD910B51B29B}" srcOrd="2" destOrd="0" presId="urn:microsoft.com/office/officeart/2018/2/layout/IconVerticalSolidList"/>
    <dgm:cxn modelId="{D86B39D4-7368-4A51-B1E8-F97AD6FC5119}" type="presParOf" srcId="{3AA5FA2E-B0BD-409A-9EF3-DD910B51B29B}" destId="{879F4268-544F-437D-922D-2906E085706C}" srcOrd="0" destOrd="0" presId="urn:microsoft.com/office/officeart/2018/2/layout/IconVerticalSolidList"/>
    <dgm:cxn modelId="{C6E66C85-780D-448C-BC13-EBECEB52D1FB}" type="presParOf" srcId="{3AA5FA2E-B0BD-409A-9EF3-DD910B51B29B}" destId="{51531766-5C54-45AE-9945-48C49DDD1039}" srcOrd="1" destOrd="0" presId="urn:microsoft.com/office/officeart/2018/2/layout/IconVerticalSolidList"/>
    <dgm:cxn modelId="{FD0B73E3-91F6-4793-BA0C-0838B671BB54}" type="presParOf" srcId="{3AA5FA2E-B0BD-409A-9EF3-DD910B51B29B}" destId="{50E8AD50-451C-472E-BD60-D978C946C4F1}" srcOrd="2" destOrd="0" presId="urn:microsoft.com/office/officeart/2018/2/layout/IconVerticalSolidList"/>
    <dgm:cxn modelId="{F0F43833-1F25-4BDE-95ED-8E1341BC3E9B}" type="presParOf" srcId="{3AA5FA2E-B0BD-409A-9EF3-DD910B51B29B}" destId="{62B83265-05C4-490E-B7B1-7C8D569F5385}" srcOrd="3" destOrd="0" presId="urn:microsoft.com/office/officeart/2018/2/layout/IconVerticalSolidList"/>
    <dgm:cxn modelId="{E1AE031D-34D1-4C6D-9917-9DE1D6BC3550}" type="presParOf" srcId="{BD206A63-A013-4843-AEF4-D7E8B1858399}" destId="{483CC670-4F98-454A-9AA6-0B2723F1DBB6}" srcOrd="3" destOrd="0" presId="urn:microsoft.com/office/officeart/2018/2/layout/IconVerticalSolidList"/>
    <dgm:cxn modelId="{3604E1B1-DB71-4210-9CBD-1FEC638A35DF}" type="presParOf" srcId="{BD206A63-A013-4843-AEF4-D7E8B1858399}" destId="{B9046F16-8CB1-4831-81A0-FABC87123EA6}" srcOrd="4" destOrd="0" presId="urn:microsoft.com/office/officeart/2018/2/layout/IconVerticalSolidList"/>
    <dgm:cxn modelId="{D314A169-4478-4467-8E71-ABDA2F667A88}" type="presParOf" srcId="{B9046F16-8CB1-4831-81A0-FABC87123EA6}" destId="{C947B2C8-EC6A-4AAF-8B87-9E2FD7866DB3}" srcOrd="0" destOrd="0" presId="urn:microsoft.com/office/officeart/2018/2/layout/IconVerticalSolidList"/>
    <dgm:cxn modelId="{41F04F73-E2A5-4C35-A641-A30566DE78C4}" type="presParOf" srcId="{B9046F16-8CB1-4831-81A0-FABC87123EA6}" destId="{50D98C9F-3A8E-4DCB-AE0E-A4C74E6169AB}" srcOrd="1" destOrd="0" presId="urn:microsoft.com/office/officeart/2018/2/layout/IconVerticalSolidList"/>
    <dgm:cxn modelId="{E6BA9DD9-F962-4499-8334-061AE9147DAF}" type="presParOf" srcId="{B9046F16-8CB1-4831-81A0-FABC87123EA6}" destId="{47FB47CD-FFEE-4C0C-8304-4B37F73685F9}" srcOrd="2" destOrd="0" presId="urn:microsoft.com/office/officeart/2018/2/layout/IconVerticalSolidList"/>
    <dgm:cxn modelId="{82B18DCE-87EA-4235-89BC-FFC272272C91}" type="presParOf" srcId="{B9046F16-8CB1-4831-81A0-FABC87123EA6}" destId="{0F4600F7-9100-4B1A-84C2-FE53CAFD43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A1FFEA-F69C-794C-B028-19F844849C87}" type="doc">
      <dgm:prSet loTypeId="urn:microsoft.com/office/officeart/2005/8/layout/balance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CCD1DAC-5334-E24C-AB8C-D9CE20D7FC7B}">
      <dgm:prSet phldrT="[Text]"/>
      <dgm:spPr/>
      <dgm:t>
        <a:bodyPr/>
        <a:lstStyle/>
        <a:p>
          <a:r>
            <a:rPr lang="en-US"/>
            <a:t>Pros</a:t>
          </a:r>
        </a:p>
      </dgm:t>
    </dgm:pt>
    <dgm:pt modelId="{3B2F0ABC-9E91-5E45-902F-04B27DD86BE0}" type="parTrans" cxnId="{9E6E9B79-054C-E640-86BD-C999C84E785B}">
      <dgm:prSet/>
      <dgm:spPr/>
      <dgm:t>
        <a:bodyPr/>
        <a:lstStyle/>
        <a:p>
          <a:endParaRPr lang="en-US"/>
        </a:p>
      </dgm:t>
    </dgm:pt>
    <dgm:pt modelId="{1A7ACB39-1884-FE45-AFF7-4F2990E13AB6}" type="sibTrans" cxnId="{9E6E9B79-054C-E640-86BD-C999C84E785B}">
      <dgm:prSet/>
      <dgm:spPr/>
      <dgm:t>
        <a:bodyPr/>
        <a:lstStyle/>
        <a:p>
          <a:endParaRPr lang="en-US"/>
        </a:p>
      </dgm:t>
    </dgm:pt>
    <dgm:pt modelId="{43A08CDD-A380-D040-AF18-F1A851D9EA0A}">
      <dgm:prSet phldrT="[Text]"/>
      <dgm:spPr/>
      <dgm:t>
        <a:bodyPr/>
        <a:lstStyle/>
        <a:p>
          <a:r>
            <a:rPr lang="es-ES_tradnl" dirty="0"/>
            <a:t>Rapidez</a:t>
          </a:r>
          <a:endParaRPr lang="en-US" dirty="0"/>
        </a:p>
      </dgm:t>
    </dgm:pt>
    <dgm:pt modelId="{B4227A82-ADA4-CF4A-9372-F2D6502140D7}" type="parTrans" cxnId="{03F020A7-8901-244E-A263-84CD3CAA2ACE}">
      <dgm:prSet/>
      <dgm:spPr/>
      <dgm:t>
        <a:bodyPr/>
        <a:lstStyle/>
        <a:p>
          <a:endParaRPr lang="en-US"/>
        </a:p>
      </dgm:t>
    </dgm:pt>
    <dgm:pt modelId="{0D8B6935-D39A-0846-8B42-9FD30745BA69}" type="sibTrans" cxnId="{03F020A7-8901-244E-A263-84CD3CAA2ACE}">
      <dgm:prSet/>
      <dgm:spPr/>
      <dgm:t>
        <a:bodyPr/>
        <a:lstStyle/>
        <a:p>
          <a:endParaRPr lang="en-US"/>
        </a:p>
      </dgm:t>
    </dgm:pt>
    <dgm:pt modelId="{1D278330-9D2B-694D-AA6C-8BA1675B8EA8}">
      <dgm:prSet phldrT="[Text]"/>
      <dgm:spPr/>
      <dgm:t>
        <a:bodyPr/>
        <a:lstStyle/>
        <a:p>
          <a:r>
            <a:rPr lang="en-US"/>
            <a:t>Contras</a:t>
          </a:r>
        </a:p>
      </dgm:t>
    </dgm:pt>
    <dgm:pt modelId="{06196654-404F-8A46-A552-1DB3F269FB6F}" type="parTrans" cxnId="{21E6717A-E93A-E64B-8053-C21203FE2068}">
      <dgm:prSet/>
      <dgm:spPr/>
      <dgm:t>
        <a:bodyPr/>
        <a:lstStyle/>
        <a:p>
          <a:endParaRPr lang="en-US"/>
        </a:p>
      </dgm:t>
    </dgm:pt>
    <dgm:pt modelId="{68641A15-C4F1-E84D-BAC0-B0C13446D9AE}" type="sibTrans" cxnId="{21E6717A-E93A-E64B-8053-C21203FE2068}">
      <dgm:prSet/>
      <dgm:spPr/>
      <dgm:t>
        <a:bodyPr/>
        <a:lstStyle/>
        <a:p>
          <a:endParaRPr lang="en-US"/>
        </a:p>
      </dgm:t>
    </dgm:pt>
    <dgm:pt modelId="{0C889E4D-822E-6E4B-B8B6-E037E4E43136}">
      <dgm:prSet phldrT="[Text]"/>
      <dgm:spPr/>
      <dgm:t>
        <a:bodyPr/>
        <a:lstStyle/>
        <a:p>
          <a:r>
            <a:rPr lang="es-ES_tradnl"/>
            <a:t>Flexibilidad</a:t>
          </a:r>
          <a:endParaRPr lang="en-US"/>
        </a:p>
      </dgm:t>
    </dgm:pt>
    <dgm:pt modelId="{85455EB4-522F-624C-B2E6-F36AF143A590}" type="parTrans" cxnId="{32BB7AB9-7382-2540-B664-D770D29C5F64}">
      <dgm:prSet/>
      <dgm:spPr/>
      <dgm:t>
        <a:bodyPr/>
        <a:lstStyle/>
        <a:p>
          <a:endParaRPr lang="en-US"/>
        </a:p>
      </dgm:t>
    </dgm:pt>
    <dgm:pt modelId="{C02EE6E6-E950-8640-9595-7C2E1091227F}" type="sibTrans" cxnId="{32BB7AB9-7382-2540-B664-D770D29C5F64}">
      <dgm:prSet/>
      <dgm:spPr/>
      <dgm:t>
        <a:bodyPr/>
        <a:lstStyle/>
        <a:p>
          <a:endParaRPr lang="en-US"/>
        </a:p>
      </dgm:t>
    </dgm:pt>
    <dgm:pt modelId="{1C7B2616-9D8F-BE4A-94FE-CB9FC3D8F419}">
      <dgm:prSet/>
      <dgm:spPr/>
      <dgm:t>
        <a:bodyPr/>
        <a:lstStyle/>
        <a:p>
          <a:r>
            <a:rPr lang="es-ES_tradnl" dirty="0"/>
            <a:t>Costo</a:t>
          </a:r>
        </a:p>
      </dgm:t>
    </dgm:pt>
    <dgm:pt modelId="{052C2785-60BE-AC49-A972-1ED254DCE6A4}" type="parTrans" cxnId="{1B3EF8EC-6934-7544-98D1-3514CBD9BCD5}">
      <dgm:prSet/>
      <dgm:spPr/>
      <dgm:t>
        <a:bodyPr/>
        <a:lstStyle/>
        <a:p>
          <a:endParaRPr lang="en-US"/>
        </a:p>
      </dgm:t>
    </dgm:pt>
    <dgm:pt modelId="{08C67E19-1F4B-0144-9521-862D6DDFD8E3}" type="sibTrans" cxnId="{1B3EF8EC-6934-7544-98D1-3514CBD9BCD5}">
      <dgm:prSet/>
      <dgm:spPr/>
      <dgm:t>
        <a:bodyPr/>
        <a:lstStyle/>
        <a:p>
          <a:endParaRPr lang="en-US"/>
        </a:p>
      </dgm:t>
    </dgm:pt>
    <dgm:pt modelId="{0F42E813-8B82-9443-B815-D94424955D46}">
      <dgm:prSet/>
      <dgm:spPr/>
      <dgm:t>
        <a:bodyPr/>
        <a:lstStyle/>
        <a:p>
          <a:r>
            <a:rPr lang="es-ES_tradnl" dirty="0"/>
            <a:t>No </a:t>
          </a:r>
          <a:r>
            <a:rPr lang="es-ES_tradnl" dirty="0" err="1"/>
            <a:t>boilerplate</a:t>
          </a:r>
          <a:endParaRPr lang="es-ES_tradnl" dirty="0"/>
        </a:p>
      </dgm:t>
    </dgm:pt>
    <dgm:pt modelId="{65351378-CAEB-6D4F-AFCC-B1319F0B8411}" type="parTrans" cxnId="{A78BA3B7-7BA5-A449-BFC0-81BBD7827C2C}">
      <dgm:prSet/>
      <dgm:spPr/>
      <dgm:t>
        <a:bodyPr/>
        <a:lstStyle/>
        <a:p>
          <a:endParaRPr lang="en-US"/>
        </a:p>
      </dgm:t>
    </dgm:pt>
    <dgm:pt modelId="{667EF72E-35B4-5C43-A9DE-AE1A7CA69D9E}" type="sibTrans" cxnId="{A78BA3B7-7BA5-A449-BFC0-81BBD7827C2C}">
      <dgm:prSet/>
      <dgm:spPr/>
      <dgm:t>
        <a:bodyPr/>
        <a:lstStyle/>
        <a:p>
          <a:endParaRPr lang="en-US"/>
        </a:p>
      </dgm:t>
    </dgm:pt>
    <dgm:pt modelId="{32C4D06B-4492-9346-8B4F-8BCF2BF6ED66}">
      <dgm:prSet/>
      <dgm:spPr/>
      <dgm:t>
        <a:bodyPr/>
        <a:lstStyle/>
        <a:p>
          <a:r>
            <a:rPr lang="es-ES_tradnl" dirty="0"/>
            <a:t>Enfoque en operaciones de valor </a:t>
          </a:r>
        </a:p>
      </dgm:t>
    </dgm:pt>
    <dgm:pt modelId="{E807E99D-9A3C-5E47-A9C1-194EFB558717}" type="parTrans" cxnId="{3BBC0421-629E-C249-B433-B0490C60300D}">
      <dgm:prSet/>
      <dgm:spPr/>
      <dgm:t>
        <a:bodyPr/>
        <a:lstStyle/>
        <a:p>
          <a:endParaRPr lang="en-US"/>
        </a:p>
      </dgm:t>
    </dgm:pt>
    <dgm:pt modelId="{05CC2AA4-2A76-5145-AE43-C1C8C1418059}" type="sibTrans" cxnId="{3BBC0421-629E-C249-B433-B0490C60300D}">
      <dgm:prSet/>
      <dgm:spPr/>
      <dgm:t>
        <a:bodyPr/>
        <a:lstStyle/>
        <a:p>
          <a:endParaRPr lang="en-US"/>
        </a:p>
      </dgm:t>
    </dgm:pt>
    <dgm:pt modelId="{EEE16EE1-372A-C243-93C7-896076D72D5D}">
      <dgm:prSet/>
      <dgm:spPr/>
      <dgm:t>
        <a:bodyPr/>
        <a:lstStyle/>
        <a:p>
          <a:r>
            <a:rPr lang="es-ES_tradnl" dirty="0"/>
            <a:t>Personalización</a:t>
          </a:r>
        </a:p>
      </dgm:t>
    </dgm:pt>
    <dgm:pt modelId="{1A128EBC-0D04-0941-A9C0-DBA034A6B8B7}" type="parTrans" cxnId="{65AFC24B-8826-8D42-A88C-F67FA91B8F8E}">
      <dgm:prSet/>
      <dgm:spPr/>
      <dgm:t>
        <a:bodyPr/>
        <a:lstStyle/>
        <a:p>
          <a:endParaRPr lang="en-US"/>
        </a:p>
      </dgm:t>
    </dgm:pt>
    <dgm:pt modelId="{8952AEE1-02FF-2F42-AF2A-17D877A35629}" type="sibTrans" cxnId="{65AFC24B-8826-8D42-A88C-F67FA91B8F8E}">
      <dgm:prSet/>
      <dgm:spPr/>
      <dgm:t>
        <a:bodyPr/>
        <a:lstStyle/>
        <a:p>
          <a:endParaRPr lang="en-US"/>
        </a:p>
      </dgm:t>
    </dgm:pt>
    <dgm:pt modelId="{3367B76B-E67A-0146-9624-DCF7D6496AA8}">
      <dgm:prSet/>
      <dgm:spPr/>
      <dgm:t>
        <a:bodyPr/>
        <a:lstStyle/>
        <a:p>
          <a:r>
            <a:rPr lang="es-ES_tradnl" dirty="0"/>
            <a:t>Fiabilidad </a:t>
          </a:r>
        </a:p>
      </dgm:t>
    </dgm:pt>
    <dgm:pt modelId="{451D99AD-2E7E-6F4B-927C-80EA647B72D8}" type="parTrans" cxnId="{703076CA-1EFA-ED4F-8F02-B21FB75BAF33}">
      <dgm:prSet/>
      <dgm:spPr/>
      <dgm:t>
        <a:bodyPr/>
        <a:lstStyle/>
        <a:p>
          <a:endParaRPr lang="en-US"/>
        </a:p>
      </dgm:t>
    </dgm:pt>
    <dgm:pt modelId="{61B5986F-F18A-4444-85D5-A3C9E5EB9A6C}" type="sibTrans" cxnId="{703076CA-1EFA-ED4F-8F02-B21FB75BAF33}">
      <dgm:prSet/>
      <dgm:spPr/>
      <dgm:t>
        <a:bodyPr/>
        <a:lstStyle/>
        <a:p>
          <a:endParaRPr lang="en-US"/>
        </a:p>
      </dgm:t>
    </dgm:pt>
    <dgm:pt modelId="{6005B268-BF53-904E-A4E1-04F4757B4631}" type="pres">
      <dgm:prSet presAssocID="{33A1FFEA-F69C-794C-B028-19F844849C87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3F8F73A-840F-0543-AD5C-245E61BF7A7B}" type="pres">
      <dgm:prSet presAssocID="{33A1FFEA-F69C-794C-B028-19F844849C87}" presName="dummyMaxCanvas" presStyleCnt="0"/>
      <dgm:spPr/>
    </dgm:pt>
    <dgm:pt modelId="{A15A6EB8-B11F-954C-B9E0-470BF3D6002C}" type="pres">
      <dgm:prSet presAssocID="{33A1FFEA-F69C-794C-B028-19F844849C87}" presName="parentComposite" presStyleCnt="0"/>
      <dgm:spPr/>
    </dgm:pt>
    <dgm:pt modelId="{FB5800D6-ED42-0143-9891-99D784417B80}" type="pres">
      <dgm:prSet presAssocID="{33A1FFEA-F69C-794C-B028-19F844849C87}" presName="parent1" presStyleLbl="alignAccFollowNode1" presStyleIdx="0" presStyleCnt="4">
        <dgm:presLayoutVars>
          <dgm:chMax val="4"/>
        </dgm:presLayoutVars>
      </dgm:prSet>
      <dgm:spPr/>
    </dgm:pt>
    <dgm:pt modelId="{420B3CF7-C21A-6945-B97A-FA1FD6959DD2}" type="pres">
      <dgm:prSet presAssocID="{33A1FFEA-F69C-794C-B028-19F844849C87}" presName="parent2" presStyleLbl="alignAccFollowNode1" presStyleIdx="1" presStyleCnt="4">
        <dgm:presLayoutVars>
          <dgm:chMax val="4"/>
        </dgm:presLayoutVars>
      </dgm:prSet>
      <dgm:spPr/>
    </dgm:pt>
    <dgm:pt modelId="{E4EC5664-79AF-BC44-A210-542382FBC08A}" type="pres">
      <dgm:prSet presAssocID="{33A1FFEA-F69C-794C-B028-19F844849C87}" presName="childrenComposite" presStyleCnt="0"/>
      <dgm:spPr/>
    </dgm:pt>
    <dgm:pt modelId="{DDFA071E-6600-3D43-A25D-656A5C12146A}" type="pres">
      <dgm:prSet presAssocID="{33A1FFEA-F69C-794C-B028-19F844849C87}" presName="dummyMaxCanvas_ChildArea" presStyleCnt="0"/>
      <dgm:spPr/>
    </dgm:pt>
    <dgm:pt modelId="{A958E7ED-F339-6548-A603-FC37B7ED15D9}" type="pres">
      <dgm:prSet presAssocID="{33A1FFEA-F69C-794C-B028-19F844849C87}" presName="fulcrum" presStyleLbl="alignAccFollowNode1" presStyleIdx="2" presStyleCnt="4"/>
      <dgm:spPr/>
    </dgm:pt>
    <dgm:pt modelId="{D8A8C51E-EBA1-4B48-93DC-941F6A41F190}" type="pres">
      <dgm:prSet presAssocID="{33A1FFEA-F69C-794C-B028-19F844849C87}" presName="balance_43" presStyleLbl="alignAccFollowNode1" presStyleIdx="3" presStyleCnt="4">
        <dgm:presLayoutVars>
          <dgm:bulletEnabled val="1"/>
        </dgm:presLayoutVars>
      </dgm:prSet>
      <dgm:spPr/>
    </dgm:pt>
    <dgm:pt modelId="{E2C81141-660A-9947-B66C-D38C409AD0B3}" type="pres">
      <dgm:prSet presAssocID="{33A1FFEA-F69C-794C-B028-19F844849C87}" presName="left_43_1" presStyleLbl="node1" presStyleIdx="0" presStyleCnt="7">
        <dgm:presLayoutVars>
          <dgm:bulletEnabled val="1"/>
        </dgm:presLayoutVars>
      </dgm:prSet>
      <dgm:spPr/>
    </dgm:pt>
    <dgm:pt modelId="{F4BEFED0-36BB-5647-BA80-E9B5240477C6}" type="pres">
      <dgm:prSet presAssocID="{33A1FFEA-F69C-794C-B028-19F844849C87}" presName="left_43_2" presStyleLbl="node1" presStyleIdx="1" presStyleCnt="7">
        <dgm:presLayoutVars>
          <dgm:bulletEnabled val="1"/>
        </dgm:presLayoutVars>
      </dgm:prSet>
      <dgm:spPr/>
    </dgm:pt>
    <dgm:pt modelId="{B71A9464-54D5-B84B-BBC1-B973AEC477C1}" type="pres">
      <dgm:prSet presAssocID="{33A1FFEA-F69C-794C-B028-19F844849C87}" presName="left_43_3" presStyleLbl="node1" presStyleIdx="2" presStyleCnt="7">
        <dgm:presLayoutVars>
          <dgm:bulletEnabled val="1"/>
        </dgm:presLayoutVars>
      </dgm:prSet>
      <dgm:spPr/>
    </dgm:pt>
    <dgm:pt modelId="{EFC599EE-BC17-334F-B38D-E93C96C5E112}" type="pres">
      <dgm:prSet presAssocID="{33A1FFEA-F69C-794C-B028-19F844849C87}" presName="left_43_4" presStyleLbl="node1" presStyleIdx="3" presStyleCnt="7">
        <dgm:presLayoutVars>
          <dgm:bulletEnabled val="1"/>
        </dgm:presLayoutVars>
      </dgm:prSet>
      <dgm:spPr/>
    </dgm:pt>
    <dgm:pt modelId="{6562C01D-DC95-DE45-A486-EECE6BCC5078}" type="pres">
      <dgm:prSet presAssocID="{33A1FFEA-F69C-794C-B028-19F844849C87}" presName="right_43_1" presStyleLbl="node1" presStyleIdx="4" presStyleCnt="7">
        <dgm:presLayoutVars>
          <dgm:bulletEnabled val="1"/>
        </dgm:presLayoutVars>
      </dgm:prSet>
      <dgm:spPr/>
    </dgm:pt>
    <dgm:pt modelId="{D8B978E3-7A5E-F045-AB00-CEE21FF6035C}" type="pres">
      <dgm:prSet presAssocID="{33A1FFEA-F69C-794C-B028-19F844849C87}" presName="right_43_2" presStyleLbl="node1" presStyleIdx="5" presStyleCnt="7">
        <dgm:presLayoutVars>
          <dgm:bulletEnabled val="1"/>
        </dgm:presLayoutVars>
      </dgm:prSet>
      <dgm:spPr/>
    </dgm:pt>
    <dgm:pt modelId="{8B529344-66F9-6842-9CC9-E9100F7FB416}" type="pres">
      <dgm:prSet presAssocID="{33A1FFEA-F69C-794C-B028-19F844849C87}" presName="right_43_3" presStyleLbl="node1" presStyleIdx="6" presStyleCnt="7">
        <dgm:presLayoutVars>
          <dgm:bulletEnabled val="1"/>
        </dgm:presLayoutVars>
      </dgm:prSet>
      <dgm:spPr/>
    </dgm:pt>
  </dgm:ptLst>
  <dgm:cxnLst>
    <dgm:cxn modelId="{0B999F1E-C78D-FB4A-8A08-6B4278A42B39}" type="presOf" srcId="{EEE16EE1-372A-C243-93C7-896076D72D5D}" destId="{D8B978E3-7A5E-F045-AB00-CEE21FF6035C}" srcOrd="0" destOrd="0" presId="urn:microsoft.com/office/officeart/2005/8/layout/balance1"/>
    <dgm:cxn modelId="{3BBC0421-629E-C249-B433-B0490C60300D}" srcId="{3CCD1DAC-5334-E24C-AB8C-D9CE20D7FC7B}" destId="{32C4D06B-4492-9346-8B4F-8BCF2BF6ED66}" srcOrd="0" destOrd="0" parTransId="{E807E99D-9A3C-5E47-A9C1-194EFB558717}" sibTransId="{05CC2AA4-2A76-5145-AE43-C1C8C1418059}"/>
    <dgm:cxn modelId="{41E63C46-FA92-5D43-BC4A-A803B1E9E88E}" type="presOf" srcId="{43A08CDD-A380-D040-AF18-F1A851D9EA0A}" destId="{EFC599EE-BC17-334F-B38D-E93C96C5E112}" srcOrd="0" destOrd="0" presId="urn:microsoft.com/office/officeart/2005/8/layout/balance1"/>
    <dgm:cxn modelId="{65AFC24B-8826-8D42-A88C-F67FA91B8F8E}" srcId="{1D278330-9D2B-694D-AA6C-8BA1675B8EA8}" destId="{EEE16EE1-372A-C243-93C7-896076D72D5D}" srcOrd="1" destOrd="0" parTransId="{1A128EBC-0D04-0941-A9C0-DBA034A6B8B7}" sibTransId="{8952AEE1-02FF-2F42-AF2A-17D877A35629}"/>
    <dgm:cxn modelId="{70F8DF4E-6BA9-9644-9509-B7AFBC3DBF70}" type="presOf" srcId="{3367B76B-E67A-0146-9624-DCF7D6496AA8}" destId="{8B529344-66F9-6842-9CC9-E9100F7FB416}" srcOrd="0" destOrd="0" presId="urn:microsoft.com/office/officeart/2005/8/layout/balance1"/>
    <dgm:cxn modelId="{CCDEEE6F-EA10-9A4C-9EB4-E4860BAD5935}" type="presOf" srcId="{32C4D06B-4492-9346-8B4F-8BCF2BF6ED66}" destId="{E2C81141-660A-9947-B66C-D38C409AD0B3}" srcOrd="0" destOrd="0" presId="urn:microsoft.com/office/officeart/2005/8/layout/balance1"/>
    <dgm:cxn modelId="{585A9971-3C8B-8648-B31B-7155C4E146F6}" type="presOf" srcId="{0C889E4D-822E-6E4B-B8B6-E037E4E43136}" destId="{6562C01D-DC95-DE45-A486-EECE6BCC5078}" srcOrd="0" destOrd="0" presId="urn:microsoft.com/office/officeart/2005/8/layout/balance1"/>
    <dgm:cxn modelId="{9E6E9B79-054C-E640-86BD-C999C84E785B}" srcId="{33A1FFEA-F69C-794C-B028-19F844849C87}" destId="{3CCD1DAC-5334-E24C-AB8C-D9CE20D7FC7B}" srcOrd="0" destOrd="0" parTransId="{3B2F0ABC-9E91-5E45-902F-04B27DD86BE0}" sibTransId="{1A7ACB39-1884-FE45-AFF7-4F2990E13AB6}"/>
    <dgm:cxn modelId="{21E6717A-E93A-E64B-8053-C21203FE2068}" srcId="{33A1FFEA-F69C-794C-B028-19F844849C87}" destId="{1D278330-9D2B-694D-AA6C-8BA1675B8EA8}" srcOrd="1" destOrd="0" parTransId="{06196654-404F-8A46-A552-1DB3F269FB6F}" sibTransId="{68641A15-C4F1-E84D-BAC0-B0C13446D9AE}"/>
    <dgm:cxn modelId="{2A8DC180-E5E4-334D-905F-5D2577B2B555}" type="presOf" srcId="{3CCD1DAC-5334-E24C-AB8C-D9CE20D7FC7B}" destId="{FB5800D6-ED42-0143-9891-99D784417B80}" srcOrd="0" destOrd="0" presId="urn:microsoft.com/office/officeart/2005/8/layout/balance1"/>
    <dgm:cxn modelId="{03F020A7-8901-244E-A263-84CD3CAA2ACE}" srcId="{3CCD1DAC-5334-E24C-AB8C-D9CE20D7FC7B}" destId="{43A08CDD-A380-D040-AF18-F1A851D9EA0A}" srcOrd="3" destOrd="0" parTransId="{B4227A82-ADA4-CF4A-9372-F2D6502140D7}" sibTransId="{0D8B6935-D39A-0846-8B42-9FD30745BA69}"/>
    <dgm:cxn modelId="{504B93AA-F8CD-1045-9906-8F135849ACC4}" type="presOf" srcId="{33A1FFEA-F69C-794C-B028-19F844849C87}" destId="{6005B268-BF53-904E-A4E1-04F4757B4631}" srcOrd="0" destOrd="0" presId="urn:microsoft.com/office/officeart/2005/8/layout/balance1"/>
    <dgm:cxn modelId="{A78BA3B7-7BA5-A449-BFC0-81BBD7827C2C}" srcId="{3CCD1DAC-5334-E24C-AB8C-D9CE20D7FC7B}" destId="{0F42E813-8B82-9443-B815-D94424955D46}" srcOrd="1" destOrd="0" parTransId="{65351378-CAEB-6D4F-AFCC-B1319F0B8411}" sibTransId="{667EF72E-35B4-5C43-A9DE-AE1A7CA69D9E}"/>
    <dgm:cxn modelId="{32BB7AB9-7382-2540-B664-D770D29C5F64}" srcId="{1D278330-9D2B-694D-AA6C-8BA1675B8EA8}" destId="{0C889E4D-822E-6E4B-B8B6-E037E4E43136}" srcOrd="0" destOrd="0" parTransId="{85455EB4-522F-624C-B2E6-F36AF143A590}" sibTransId="{C02EE6E6-E950-8640-9595-7C2E1091227F}"/>
    <dgm:cxn modelId="{703076CA-1EFA-ED4F-8F02-B21FB75BAF33}" srcId="{1D278330-9D2B-694D-AA6C-8BA1675B8EA8}" destId="{3367B76B-E67A-0146-9624-DCF7D6496AA8}" srcOrd="2" destOrd="0" parTransId="{451D99AD-2E7E-6F4B-927C-80EA647B72D8}" sibTransId="{61B5986F-F18A-4444-85D5-A3C9E5EB9A6C}"/>
    <dgm:cxn modelId="{5D39A4CA-9709-6548-937E-145D9843A61D}" type="presOf" srcId="{0F42E813-8B82-9443-B815-D94424955D46}" destId="{F4BEFED0-36BB-5647-BA80-E9B5240477C6}" srcOrd="0" destOrd="0" presId="urn:microsoft.com/office/officeart/2005/8/layout/balance1"/>
    <dgm:cxn modelId="{049915CD-911A-EB47-9F94-D2CA542C02E0}" type="presOf" srcId="{1D278330-9D2B-694D-AA6C-8BA1675B8EA8}" destId="{420B3CF7-C21A-6945-B97A-FA1FD6959DD2}" srcOrd="0" destOrd="0" presId="urn:microsoft.com/office/officeart/2005/8/layout/balance1"/>
    <dgm:cxn modelId="{DF73CEDC-937F-5F4C-817A-F9D3F4F48455}" type="presOf" srcId="{1C7B2616-9D8F-BE4A-94FE-CB9FC3D8F419}" destId="{B71A9464-54D5-B84B-BBC1-B973AEC477C1}" srcOrd="0" destOrd="0" presId="urn:microsoft.com/office/officeart/2005/8/layout/balance1"/>
    <dgm:cxn modelId="{1B3EF8EC-6934-7544-98D1-3514CBD9BCD5}" srcId="{3CCD1DAC-5334-E24C-AB8C-D9CE20D7FC7B}" destId="{1C7B2616-9D8F-BE4A-94FE-CB9FC3D8F419}" srcOrd="2" destOrd="0" parTransId="{052C2785-60BE-AC49-A972-1ED254DCE6A4}" sibTransId="{08C67E19-1F4B-0144-9521-862D6DDFD8E3}"/>
    <dgm:cxn modelId="{F3901AC7-9082-4745-B694-A0BCC9EDEBC8}" type="presParOf" srcId="{6005B268-BF53-904E-A4E1-04F4757B4631}" destId="{03F8F73A-840F-0543-AD5C-245E61BF7A7B}" srcOrd="0" destOrd="0" presId="urn:microsoft.com/office/officeart/2005/8/layout/balance1"/>
    <dgm:cxn modelId="{2662BFEA-544B-8543-9CC2-2EA06BDC6B41}" type="presParOf" srcId="{6005B268-BF53-904E-A4E1-04F4757B4631}" destId="{A15A6EB8-B11F-954C-B9E0-470BF3D6002C}" srcOrd="1" destOrd="0" presId="urn:microsoft.com/office/officeart/2005/8/layout/balance1"/>
    <dgm:cxn modelId="{D3330E49-48CC-B84F-B548-398C212582F3}" type="presParOf" srcId="{A15A6EB8-B11F-954C-B9E0-470BF3D6002C}" destId="{FB5800D6-ED42-0143-9891-99D784417B80}" srcOrd="0" destOrd="0" presId="urn:microsoft.com/office/officeart/2005/8/layout/balance1"/>
    <dgm:cxn modelId="{51B509DB-F97D-9F4F-88B3-3E40AC205785}" type="presParOf" srcId="{A15A6EB8-B11F-954C-B9E0-470BF3D6002C}" destId="{420B3CF7-C21A-6945-B97A-FA1FD6959DD2}" srcOrd="1" destOrd="0" presId="urn:microsoft.com/office/officeart/2005/8/layout/balance1"/>
    <dgm:cxn modelId="{29F61E43-DA24-2941-B55C-CAFE86441F0C}" type="presParOf" srcId="{6005B268-BF53-904E-A4E1-04F4757B4631}" destId="{E4EC5664-79AF-BC44-A210-542382FBC08A}" srcOrd="2" destOrd="0" presId="urn:microsoft.com/office/officeart/2005/8/layout/balance1"/>
    <dgm:cxn modelId="{ABB840AA-F830-2D4D-9A63-C67CF31BB87B}" type="presParOf" srcId="{E4EC5664-79AF-BC44-A210-542382FBC08A}" destId="{DDFA071E-6600-3D43-A25D-656A5C12146A}" srcOrd="0" destOrd="0" presId="urn:microsoft.com/office/officeart/2005/8/layout/balance1"/>
    <dgm:cxn modelId="{1323C818-41C6-C647-AAE0-0D6265436BBD}" type="presParOf" srcId="{E4EC5664-79AF-BC44-A210-542382FBC08A}" destId="{A958E7ED-F339-6548-A603-FC37B7ED15D9}" srcOrd="1" destOrd="0" presId="urn:microsoft.com/office/officeart/2005/8/layout/balance1"/>
    <dgm:cxn modelId="{EDBC53EC-C1DA-1846-B48A-ED89EC0EA4DD}" type="presParOf" srcId="{E4EC5664-79AF-BC44-A210-542382FBC08A}" destId="{D8A8C51E-EBA1-4B48-93DC-941F6A41F190}" srcOrd="2" destOrd="0" presId="urn:microsoft.com/office/officeart/2005/8/layout/balance1"/>
    <dgm:cxn modelId="{C9F9A76C-01F5-A349-B45B-9100C0DC404E}" type="presParOf" srcId="{E4EC5664-79AF-BC44-A210-542382FBC08A}" destId="{E2C81141-660A-9947-B66C-D38C409AD0B3}" srcOrd="3" destOrd="0" presId="urn:microsoft.com/office/officeart/2005/8/layout/balance1"/>
    <dgm:cxn modelId="{EC317493-6923-0E45-8765-277BB2631AE1}" type="presParOf" srcId="{E4EC5664-79AF-BC44-A210-542382FBC08A}" destId="{F4BEFED0-36BB-5647-BA80-E9B5240477C6}" srcOrd="4" destOrd="0" presId="urn:microsoft.com/office/officeart/2005/8/layout/balance1"/>
    <dgm:cxn modelId="{77DC7E77-FA08-B044-A232-DEA772117450}" type="presParOf" srcId="{E4EC5664-79AF-BC44-A210-542382FBC08A}" destId="{B71A9464-54D5-B84B-BBC1-B973AEC477C1}" srcOrd="5" destOrd="0" presId="urn:microsoft.com/office/officeart/2005/8/layout/balance1"/>
    <dgm:cxn modelId="{E96DADB7-7443-B040-95FD-A8026A0D2236}" type="presParOf" srcId="{E4EC5664-79AF-BC44-A210-542382FBC08A}" destId="{EFC599EE-BC17-334F-B38D-E93C96C5E112}" srcOrd="6" destOrd="0" presId="urn:microsoft.com/office/officeart/2005/8/layout/balance1"/>
    <dgm:cxn modelId="{207FC8C8-4399-2E4F-AA86-49FEDF072A43}" type="presParOf" srcId="{E4EC5664-79AF-BC44-A210-542382FBC08A}" destId="{6562C01D-DC95-DE45-A486-EECE6BCC5078}" srcOrd="7" destOrd="0" presId="urn:microsoft.com/office/officeart/2005/8/layout/balance1"/>
    <dgm:cxn modelId="{1561069B-291F-F042-B7F1-BE7EA3B92467}" type="presParOf" srcId="{E4EC5664-79AF-BC44-A210-542382FBC08A}" destId="{D8B978E3-7A5E-F045-AB00-CEE21FF6035C}" srcOrd="8" destOrd="0" presId="urn:microsoft.com/office/officeart/2005/8/layout/balance1"/>
    <dgm:cxn modelId="{BB761B60-0B99-4347-B997-4DB3134AD466}" type="presParOf" srcId="{E4EC5664-79AF-BC44-A210-542382FBC08A}" destId="{8B529344-66F9-6842-9CC9-E9100F7FB416}" srcOrd="9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07F849-B6EA-A74E-9870-FB8879E2C75C}" type="doc">
      <dgm:prSet loTypeId="urn:microsoft.com/office/officeart/2008/layout/HorizontalMultiLevelHierarchy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A795A6-80FF-9B4D-BD3C-B4D5A0EA7028}">
      <dgm:prSet/>
      <dgm:spPr/>
      <dgm:t>
        <a:bodyPr/>
        <a:lstStyle/>
        <a:p>
          <a:r>
            <a:rPr lang="es-ES_tradnl"/>
            <a:t>Tres formas </a:t>
          </a:r>
          <a:endParaRPr lang="en-US"/>
        </a:p>
      </dgm:t>
    </dgm:pt>
    <dgm:pt modelId="{A7967823-34EF-7144-AB87-BE990DFACCB5}" type="parTrans" cxnId="{9278F4E2-7506-F44D-992D-078491225338}">
      <dgm:prSet/>
      <dgm:spPr/>
      <dgm:t>
        <a:bodyPr/>
        <a:lstStyle/>
        <a:p>
          <a:endParaRPr lang="en-US"/>
        </a:p>
      </dgm:t>
    </dgm:pt>
    <dgm:pt modelId="{1B1370CE-65CE-6B48-BA13-5417DA0FD4A1}" type="sibTrans" cxnId="{9278F4E2-7506-F44D-992D-078491225338}">
      <dgm:prSet/>
      <dgm:spPr/>
      <dgm:t>
        <a:bodyPr/>
        <a:lstStyle/>
        <a:p>
          <a:endParaRPr lang="en-US"/>
        </a:p>
      </dgm:t>
    </dgm:pt>
    <dgm:pt modelId="{485C4B73-4D8B-1E4D-91FF-28A7D7C4FCAC}">
      <dgm:prSet custT="1"/>
      <dgm:spPr/>
      <dgm:t>
        <a:bodyPr/>
        <a:lstStyle/>
        <a:p>
          <a:r>
            <a:rPr lang="es-ES_tradnl" sz="1600"/>
            <a:t>Integración manual</a:t>
          </a:r>
          <a:endParaRPr lang="en-US" sz="1600"/>
        </a:p>
      </dgm:t>
    </dgm:pt>
    <dgm:pt modelId="{CD1653DB-A7AB-ED4C-A279-83318082F993}" type="parTrans" cxnId="{B7295EBE-A8C1-8E43-BB7E-F1B55CF6A360}">
      <dgm:prSet/>
      <dgm:spPr/>
      <dgm:t>
        <a:bodyPr/>
        <a:lstStyle/>
        <a:p>
          <a:endParaRPr lang="en-US"/>
        </a:p>
      </dgm:t>
    </dgm:pt>
    <dgm:pt modelId="{513D0066-370D-C44A-B081-51DC386C1F1E}" type="sibTrans" cxnId="{B7295EBE-A8C1-8E43-BB7E-F1B55CF6A360}">
      <dgm:prSet/>
      <dgm:spPr/>
      <dgm:t>
        <a:bodyPr/>
        <a:lstStyle/>
        <a:p>
          <a:endParaRPr lang="en-US"/>
        </a:p>
      </dgm:t>
    </dgm:pt>
    <dgm:pt modelId="{C1B1BAE1-EE21-724B-8DEB-6E747B85DD3C}">
      <dgm:prSet custT="1"/>
      <dgm:spPr/>
      <dgm:t>
        <a:bodyPr/>
        <a:lstStyle/>
        <a:p>
          <a:r>
            <a:rPr lang="es-ES_tradnl" sz="1600" err="1"/>
            <a:t>CocoaPods</a:t>
          </a:r>
          <a:endParaRPr lang="en-US" sz="1600"/>
        </a:p>
      </dgm:t>
    </dgm:pt>
    <dgm:pt modelId="{502B39E4-3296-2B45-813C-9951019EC7E4}" type="parTrans" cxnId="{4FE1DBB8-5DBD-154B-86D3-2E3B74BE199E}">
      <dgm:prSet/>
      <dgm:spPr/>
      <dgm:t>
        <a:bodyPr/>
        <a:lstStyle/>
        <a:p>
          <a:endParaRPr lang="en-US"/>
        </a:p>
      </dgm:t>
    </dgm:pt>
    <dgm:pt modelId="{8D5331BF-30BE-7443-9F61-896909B764F0}" type="sibTrans" cxnId="{4FE1DBB8-5DBD-154B-86D3-2E3B74BE199E}">
      <dgm:prSet/>
      <dgm:spPr/>
      <dgm:t>
        <a:bodyPr/>
        <a:lstStyle/>
        <a:p>
          <a:endParaRPr lang="en-US"/>
        </a:p>
      </dgm:t>
    </dgm:pt>
    <dgm:pt modelId="{6303E950-F851-0E4C-B6AE-128C5B606345}">
      <dgm:prSet custT="1"/>
      <dgm:spPr/>
      <dgm:t>
        <a:bodyPr/>
        <a:lstStyle/>
        <a:p>
          <a:r>
            <a:rPr lang="es-ES_tradnl" sz="1600"/>
            <a:t>Swift </a:t>
          </a:r>
          <a:r>
            <a:rPr lang="es-ES_tradnl" sz="1600" err="1"/>
            <a:t>Package</a:t>
          </a:r>
          <a:r>
            <a:rPr lang="es-ES_tradnl" sz="1600"/>
            <a:t> Manager</a:t>
          </a:r>
          <a:endParaRPr lang="en-US" sz="1600"/>
        </a:p>
      </dgm:t>
    </dgm:pt>
    <dgm:pt modelId="{167F4F92-9BA4-5C4E-88EF-35B90D0EBA73}" type="parTrans" cxnId="{7632F132-38D5-DF40-8472-A8E9A783D2EA}">
      <dgm:prSet/>
      <dgm:spPr/>
      <dgm:t>
        <a:bodyPr/>
        <a:lstStyle/>
        <a:p>
          <a:endParaRPr lang="en-US"/>
        </a:p>
      </dgm:t>
    </dgm:pt>
    <dgm:pt modelId="{3BC3B6BB-8C80-EE46-A8D7-2B63025BD16D}" type="sibTrans" cxnId="{7632F132-38D5-DF40-8472-A8E9A783D2EA}">
      <dgm:prSet/>
      <dgm:spPr/>
      <dgm:t>
        <a:bodyPr/>
        <a:lstStyle/>
        <a:p>
          <a:endParaRPr lang="en-US"/>
        </a:p>
      </dgm:t>
    </dgm:pt>
    <dgm:pt modelId="{D4E48202-C0C8-314F-874D-A91CCBE740E1}" type="pres">
      <dgm:prSet presAssocID="{A107F849-B6EA-A74E-9870-FB8879E2C75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E67292-1678-C447-A8B4-0506E25C0AFA}" type="pres">
      <dgm:prSet presAssocID="{0FA795A6-80FF-9B4D-BD3C-B4D5A0EA7028}" presName="root1" presStyleCnt="0"/>
      <dgm:spPr/>
    </dgm:pt>
    <dgm:pt modelId="{BD1EC9DF-8C35-6545-B849-C45056DEFBFD}" type="pres">
      <dgm:prSet presAssocID="{0FA795A6-80FF-9B4D-BD3C-B4D5A0EA7028}" presName="LevelOneTextNode" presStyleLbl="node0" presStyleIdx="0" presStyleCnt="1">
        <dgm:presLayoutVars>
          <dgm:chPref val="3"/>
        </dgm:presLayoutVars>
      </dgm:prSet>
      <dgm:spPr/>
    </dgm:pt>
    <dgm:pt modelId="{0CF4E581-01E6-4542-A713-F68EF2A84E4B}" type="pres">
      <dgm:prSet presAssocID="{0FA795A6-80FF-9B4D-BD3C-B4D5A0EA7028}" presName="level2hierChild" presStyleCnt="0"/>
      <dgm:spPr/>
    </dgm:pt>
    <dgm:pt modelId="{C56F691C-C84A-F341-9AA9-EBE2F49A1888}" type="pres">
      <dgm:prSet presAssocID="{CD1653DB-A7AB-ED4C-A279-83318082F993}" presName="conn2-1" presStyleLbl="parChTrans1D2" presStyleIdx="0" presStyleCnt="3"/>
      <dgm:spPr/>
    </dgm:pt>
    <dgm:pt modelId="{D414BC90-C90A-D449-BE46-6FCA73460C67}" type="pres">
      <dgm:prSet presAssocID="{CD1653DB-A7AB-ED4C-A279-83318082F993}" presName="connTx" presStyleLbl="parChTrans1D2" presStyleIdx="0" presStyleCnt="3"/>
      <dgm:spPr/>
    </dgm:pt>
    <dgm:pt modelId="{9B16500C-18CD-8548-95B5-D6671172930E}" type="pres">
      <dgm:prSet presAssocID="{485C4B73-4D8B-1E4D-91FF-28A7D7C4FCAC}" presName="root2" presStyleCnt="0"/>
      <dgm:spPr/>
    </dgm:pt>
    <dgm:pt modelId="{288AC05A-2FF8-2941-A856-C8E18B70848E}" type="pres">
      <dgm:prSet presAssocID="{485C4B73-4D8B-1E4D-91FF-28A7D7C4FCAC}" presName="LevelTwoTextNode" presStyleLbl="node2" presStyleIdx="0" presStyleCnt="3" custScaleX="127053" custScaleY="137939">
        <dgm:presLayoutVars>
          <dgm:chPref val="3"/>
        </dgm:presLayoutVars>
      </dgm:prSet>
      <dgm:spPr/>
    </dgm:pt>
    <dgm:pt modelId="{55C39BBD-96E4-464C-9D32-5EE5A06559FD}" type="pres">
      <dgm:prSet presAssocID="{485C4B73-4D8B-1E4D-91FF-28A7D7C4FCAC}" presName="level3hierChild" presStyleCnt="0"/>
      <dgm:spPr/>
    </dgm:pt>
    <dgm:pt modelId="{98D3FC0B-8273-354F-B087-FAAA7323A064}" type="pres">
      <dgm:prSet presAssocID="{502B39E4-3296-2B45-813C-9951019EC7E4}" presName="conn2-1" presStyleLbl="parChTrans1D2" presStyleIdx="1" presStyleCnt="3"/>
      <dgm:spPr/>
    </dgm:pt>
    <dgm:pt modelId="{597120D6-5FF9-8E45-840E-F82BC17012C9}" type="pres">
      <dgm:prSet presAssocID="{502B39E4-3296-2B45-813C-9951019EC7E4}" presName="connTx" presStyleLbl="parChTrans1D2" presStyleIdx="1" presStyleCnt="3"/>
      <dgm:spPr/>
    </dgm:pt>
    <dgm:pt modelId="{85C5BABB-354C-3D45-94A6-B43EBCE391EB}" type="pres">
      <dgm:prSet presAssocID="{C1B1BAE1-EE21-724B-8DEB-6E747B85DD3C}" presName="root2" presStyleCnt="0"/>
      <dgm:spPr/>
    </dgm:pt>
    <dgm:pt modelId="{94D8F9AC-F422-604A-97D1-30C28C6BA349}" type="pres">
      <dgm:prSet presAssocID="{C1B1BAE1-EE21-724B-8DEB-6E747B85DD3C}" presName="LevelTwoTextNode" presStyleLbl="node2" presStyleIdx="1" presStyleCnt="3" custScaleX="127053" custScaleY="137939">
        <dgm:presLayoutVars>
          <dgm:chPref val="3"/>
        </dgm:presLayoutVars>
      </dgm:prSet>
      <dgm:spPr/>
    </dgm:pt>
    <dgm:pt modelId="{376DCC2E-6EAF-3944-A07E-41DC4CB5F94E}" type="pres">
      <dgm:prSet presAssocID="{C1B1BAE1-EE21-724B-8DEB-6E747B85DD3C}" presName="level3hierChild" presStyleCnt="0"/>
      <dgm:spPr/>
    </dgm:pt>
    <dgm:pt modelId="{7BE47E79-8575-F54F-ABD3-3FEF58FBFF69}" type="pres">
      <dgm:prSet presAssocID="{167F4F92-9BA4-5C4E-88EF-35B90D0EBA73}" presName="conn2-1" presStyleLbl="parChTrans1D2" presStyleIdx="2" presStyleCnt="3"/>
      <dgm:spPr/>
    </dgm:pt>
    <dgm:pt modelId="{B580912D-FC4F-6A4F-B0BD-8E0089E96081}" type="pres">
      <dgm:prSet presAssocID="{167F4F92-9BA4-5C4E-88EF-35B90D0EBA73}" presName="connTx" presStyleLbl="parChTrans1D2" presStyleIdx="2" presStyleCnt="3"/>
      <dgm:spPr/>
    </dgm:pt>
    <dgm:pt modelId="{DF5A7A40-8277-074E-AC06-4C9552E48E1F}" type="pres">
      <dgm:prSet presAssocID="{6303E950-F851-0E4C-B6AE-128C5B606345}" presName="root2" presStyleCnt="0"/>
      <dgm:spPr/>
    </dgm:pt>
    <dgm:pt modelId="{356D0EBC-759F-1241-94B8-10F1D54E7E46}" type="pres">
      <dgm:prSet presAssocID="{6303E950-F851-0E4C-B6AE-128C5B606345}" presName="LevelTwoTextNode" presStyleLbl="node2" presStyleIdx="2" presStyleCnt="3" custScaleX="127053" custScaleY="137939">
        <dgm:presLayoutVars>
          <dgm:chPref val="3"/>
        </dgm:presLayoutVars>
      </dgm:prSet>
      <dgm:spPr/>
    </dgm:pt>
    <dgm:pt modelId="{17FCD478-A819-A64F-8513-6ABB24C622C1}" type="pres">
      <dgm:prSet presAssocID="{6303E950-F851-0E4C-B6AE-128C5B606345}" presName="level3hierChild" presStyleCnt="0"/>
      <dgm:spPr/>
    </dgm:pt>
  </dgm:ptLst>
  <dgm:cxnLst>
    <dgm:cxn modelId="{D7372530-E693-684A-9165-5CFE5E67E1E3}" type="presOf" srcId="{6303E950-F851-0E4C-B6AE-128C5B606345}" destId="{356D0EBC-759F-1241-94B8-10F1D54E7E46}" srcOrd="0" destOrd="0" presId="urn:microsoft.com/office/officeart/2008/layout/HorizontalMultiLevelHierarchy"/>
    <dgm:cxn modelId="{7632F132-38D5-DF40-8472-A8E9A783D2EA}" srcId="{0FA795A6-80FF-9B4D-BD3C-B4D5A0EA7028}" destId="{6303E950-F851-0E4C-B6AE-128C5B606345}" srcOrd="2" destOrd="0" parTransId="{167F4F92-9BA4-5C4E-88EF-35B90D0EBA73}" sibTransId="{3BC3B6BB-8C80-EE46-A8D7-2B63025BD16D}"/>
    <dgm:cxn modelId="{6B555B3B-2D54-574A-9624-E58554CD1282}" type="presOf" srcId="{502B39E4-3296-2B45-813C-9951019EC7E4}" destId="{98D3FC0B-8273-354F-B087-FAAA7323A064}" srcOrd="0" destOrd="0" presId="urn:microsoft.com/office/officeart/2008/layout/HorizontalMultiLevelHierarchy"/>
    <dgm:cxn modelId="{1B0E8A58-8906-DB41-B189-E6EAFCD92E79}" type="presOf" srcId="{502B39E4-3296-2B45-813C-9951019EC7E4}" destId="{597120D6-5FF9-8E45-840E-F82BC17012C9}" srcOrd="1" destOrd="0" presId="urn:microsoft.com/office/officeart/2008/layout/HorizontalMultiLevelHierarchy"/>
    <dgm:cxn modelId="{57FE906A-1B8A-2F4D-9D5D-F9C37B794C9F}" type="presOf" srcId="{0FA795A6-80FF-9B4D-BD3C-B4D5A0EA7028}" destId="{BD1EC9DF-8C35-6545-B849-C45056DEFBFD}" srcOrd="0" destOrd="0" presId="urn:microsoft.com/office/officeart/2008/layout/HorizontalMultiLevelHierarchy"/>
    <dgm:cxn modelId="{1AFEC093-EF78-7D4B-B440-9DE64CFE42F9}" type="presOf" srcId="{CD1653DB-A7AB-ED4C-A279-83318082F993}" destId="{C56F691C-C84A-F341-9AA9-EBE2F49A1888}" srcOrd="0" destOrd="0" presId="urn:microsoft.com/office/officeart/2008/layout/HorizontalMultiLevelHierarchy"/>
    <dgm:cxn modelId="{4FE1DBB8-5DBD-154B-86D3-2E3B74BE199E}" srcId="{0FA795A6-80FF-9B4D-BD3C-B4D5A0EA7028}" destId="{C1B1BAE1-EE21-724B-8DEB-6E747B85DD3C}" srcOrd="1" destOrd="0" parTransId="{502B39E4-3296-2B45-813C-9951019EC7E4}" sibTransId="{8D5331BF-30BE-7443-9F61-896909B764F0}"/>
    <dgm:cxn modelId="{B7295EBE-A8C1-8E43-BB7E-F1B55CF6A360}" srcId="{0FA795A6-80FF-9B4D-BD3C-B4D5A0EA7028}" destId="{485C4B73-4D8B-1E4D-91FF-28A7D7C4FCAC}" srcOrd="0" destOrd="0" parTransId="{CD1653DB-A7AB-ED4C-A279-83318082F993}" sibTransId="{513D0066-370D-C44A-B081-51DC386C1F1E}"/>
    <dgm:cxn modelId="{1A752BC1-5E4F-D447-BCA4-67B85C3508DC}" type="presOf" srcId="{167F4F92-9BA4-5C4E-88EF-35B90D0EBA73}" destId="{7BE47E79-8575-F54F-ABD3-3FEF58FBFF69}" srcOrd="0" destOrd="0" presId="urn:microsoft.com/office/officeart/2008/layout/HorizontalMultiLevelHierarchy"/>
    <dgm:cxn modelId="{89E84BDA-C7D3-1640-9460-8783FB574844}" type="presOf" srcId="{A107F849-B6EA-A74E-9870-FB8879E2C75C}" destId="{D4E48202-C0C8-314F-874D-A91CCBE740E1}" srcOrd="0" destOrd="0" presId="urn:microsoft.com/office/officeart/2008/layout/HorizontalMultiLevelHierarchy"/>
    <dgm:cxn modelId="{A3CDFEDD-B6C5-9B4A-85F3-9FDF4744B06A}" type="presOf" srcId="{CD1653DB-A7AB-ED4C-A279-83318082F993}" destId="{D414BC90-C90A-D449-BE46-6FCA73460C67}" srcOrd="1" destOrd="0" presId="urn:microsoft.com/office/officeart/2008/layout/HorizontalMultiLevelHierarchy"/>
    <dgm:cxn modelId="{9278F4E2-7506-F44D-992D-078491225338}" srcId="{A107F849-B6EA-A74E-9870-FB8879E2C75C}" destId="{0FA795A6-80FF-9B4D-BD3C-B4D5A0EA7028}" srcOrd="0" destOrd="0" parTransId="{A7967823-34EF-7144-AB87-BE990DFACCB5}" sibTransId="{1B1370CE-65CE-6B48-BA13-5417DA0FD4A1}"/>
    <dgm:cxn modelId="{93B50AEA-1634-4A42-856C-64456C8FF048}" type="presOf" srcId="{485C4B73-4D8B-1E4D-91FF-28A7D7C4FCAC}" destId="{288AC05A-2FF8-2941-A856-C8E18B70848E}" srcOrd="0" destOrd="0" presId="urn:microsoft.com/office/officeart/2008/layout/HorizontalMultiLevelHierarchy"/>
    <dgm:cxn modelId="{DEBA21EB-C2EC-BE4A-830D-3B01B180B58E}" type="presOf" srcId="{167F4F92-9BA4-5C4E-88EF-35B90D0EBA73}" destId="{B580912D-FC4F-6A4F-B0BD-8E0089E96081}" srcOrd="1" destOrd="0" presId="urn:microsoft.com/office/officeart/2008/layout/HorizontalMultiLevelHierarchy"/>
    <dgm:cxn modelId="{5E045CEC-967A-E247-94E3-32CEB98410AE}" type="presOf" srcId="{C1B1BAE1-EE21-724B-8DEB-6E747B85DD3C}" destId="{94D8F9AC-F422-604A-97D1-30C28C6BA349}" srcOrd="0" destOrd="0" presId="urn:microsoft.com/office/officeart/2008/layout/HorizontalMultiLevelHierarchy"/>
    <dgm:cxn modelId="{AC5A7747-5695-8D4D-9446-4202D0273F16}" type="presParOf" srcId="{D4E48202-C0C8-314F-874D-A91CCBE740E1}" destId="{9EE67292-1678-C447-A8B4-0506E25C0AFA}" srcOrd="0" destOrd="0" presId="urn:microsoft.com/office/officeart/2008/layout/HorizontalMultiLevelHierarchy"/>
    <dgm:cxn modelId="{B721B250-C3CC-D54C-8D28-C21F82823AA0}" type="presParOf" srcId="{9EE67292-1678-C447-A8B4-0506E25C0AFA}" destId="{BD1EC9DF-8C35-6545-B849-C45056DEFBFD}" srcOrd="0" destOrd="0" presId="urn:microsoft.com/office/officeart/2008/layout/HorizontalMultiLevelHierarchy"/>
    <dgm:cxn modelId="{77C456CF-27CD-8644-B16D-C3E62BC074E8}" type="presParOf" srcId="{9EE67292-1678-C447-A8B4-0506E25C0AFA}" destId="{0CF4E581-01E6-4542-A713-F68EF2A84E4B}" srcOrd="1" destOrd="0" presId="urn:microsoft.com/office/officeart/2008/layout/HorizontalMultiLevelHierarchy"/>
    <dgm:cxn modelId="{FB24C070-F4BC-9743-ACCF-BA5AFBC61AE9}" type="presParOf" srcId="{0CF4E581-01E6-4542-A713-F68EF2A84E4B}" destId="{C56F691C-C84A-F341-9AA9-EBE2F49A1888}" srcOrd="0" destOrd="0" presId="urn:microsoft.com/office/officeart/2008/layout/HorizontalMultiLevelHierarchy"/>
    <dgm:cxn modelId="{EBFC1B06-638F-9F43-89CB-879C6EE7CF49}" type="presParOf" srcId="{C56F691C-C84A-F341-9AA9-EBE2F49A1888}" destId="{D414BC90-C90A-D449-BE46-6FCA73460C67}" srcOrd="0" destOrd="0" presId="urn:microsoft.com/office/officeart/2008/layout/HorizontalMultiLevelHierarchy"/>
    <dgm:cxn modelId="{C41E997B-8432-7A47-AB58-4391855FC107}" type="presParOf" srcId="{0CF4E581-01E6-4542-A713-F68EF2A84E4B}" destId="{9B16500C-18CD-8548-95B5-D6671172930E}" srcOrd="1" destOrd="0" presId="urn:microsoft.com/office/officeart/2008/layout/HorizontalMultiLevelHierarchy"/>
    <dgm:cxn modelId="{839985FD-512E-984A-95C9-E042A83E5C12}" type="presParOf" srcId="{9B16500C-18CD-8548-95B5-D6671172930E}" destId="{288AC05A-2FF8-2941-A856-C8E18B70848E}" srcOrd="0" destOrd="0" presId="urn:microsoft.com/office/officeart/2008/layout/HorizontalMultiLevelHierarchy"/>
    <dgm:cxn modelId="{55FABB49-894C-6E4F-9CD3-51DF6FDBF899}" type="presParOf" srcId="{9B16500C-18CD-8548-95B5-D6671172930E}" destId="{55C39BBD-96E4-464C-9D32-5EE5A06559FD}" srcOrd="1" destOrd="0" presId="urn:microsoft.com/office/officeart/2008/layout/HorizontalMultiLevelHierarchy"/>
    <dgm:cxn modelId="{4E2503E5-F270-3A4E-B19C-99E7158CF159}" type="presParOf" srcId="{0CF4E581-01E6-4542-A713-F68EF2A84E4B}" destId="{98D3FC0B-8273-354F-B087-FAAA7323A064}" srcOrd="2" destOrd="0" presId="urn:microsoft.com/office/officeart/2008/layout/HorizontalMultiLevelHierarchy"/>
    <dgm:cxn modelId="{7E70F56E-1615-F649-A427-E83E93C99593}" type="presParOf" srcId="{98D3FC0B-8273-354F-B087-FAAA7323A064}" destId="{597120D6-5FF9-8E45-840E-F82BC17012C9}" srcOrd="0" destOrd="0" presId="urn:microsoft.com/office/officeart/2008/layout/HorizontalMultiLevelHierarchy"/>
    <dgm:cxn modelId="{A3E0EC2E-A913-B145-9C32-40D9A1E9D94D}" type="presParOf" srcId="{0CF4E581-01E6-4542-A713-F68EF2A84E4B}" destId="{85C5BABB-354C-3D45-94A6-B43EBCE391EB}" srcOrd="3" destOrd="0" presId="urn:microsoft.com/office/officeart/2008/layout/HorizontalMultiLevelHierarchy"/>
    <dgm:cxn modelId="{97668228-415A-414E-B1B6-4D283752C777}" type="presParOf" srcId="{85C5BABB-354C-3D45-94A6-B43EBCE391EB}" destId="{94D8F9AC-F422-604A-97D1-30C28C6BA349}" srcOrd="0" destOrd="0" presId="urn:microsoft.com/office/officeart/2008/layout/HorizontalMultiLevelHierarchy"/>
    <dgm:cxn modelId="{E1849908-2746-CD4D-953C-12C8EB445DCF}" type="presParOf" srcId="{85C5BABB-354C-3D45-94A6-B43EBCE391EB}" destId="{376DCC2E-6EAF-3944-A07E-41DC4CB5F94E}" srcOrd="1" destOrd="0" presId="urn:microsoft.com/office/officeart/2008/layout/HorizontalMultiLevelHierarchy"/>
    <dgm:cxn modelId="{C93BEBB5-0F4D-EA47-82E6-93F5B694B609}" type="presParOf" srcId="{0CF4E581-01E6-4542-A713-F68EF2A84E4B}" destId="{7BE47E79-8575-F54F-ABD3-3FEF58FBFF69}" srcOrd="4" destOrd="0" presId="urn:microsoft.com/office/officeart/2008/layout/HorizontalMultiLevelHierarchy"/>
    <dgm:cxn modelId="{BC7881EC-D67B-6942-814F-D2E4434B1AB2}" type="presParOf" srcId="{7BE47E79-8575-F54F-ABD3-3FEF58FBFF69}" destId="{B580912D-FC4F-6A4F-B0BD-8E0089E96081}" srcOrd="0" destOrd="0" presId="urn:microsoft.com/office/officeart/2008/layout/HorizontalMultiLevelHierarchy"/>
    <dgm:cxn modelId="{11F13CC9-BD2B-3442-9CED-3B08728E9786}" type="presParOf" srcId="{0CF4E581-01E6-4542-A713-F68EF2A84E4B}" destId="{DF5A7A40-8277-074E-AC06-4C9552E48E1F}" srcOrd="5" destOrd="0" presId="urn:microsoft.com/office/officeart/2008/layout/HorizontalMultiLevelHierarchy"/>
    <dgm:cxn modelId="{1BBD9BE4-899E-3144-AA28-D8E19EBEA4A8}" type="presParOf" srcId="{DF5A7A40-8277-074E-AC06-4C9552E48E1F}" destId="{356D0EBC-759F-1241-94B8-10F1D54E7E46}" srcOrd="0" destOrd="0" presId="urn:microsoft.com/office/officeart/2008/layout/HorizontalMultiLevelHierarchy"/>
    <dgm:cxn modelId="{7CAF041D-8ED9-464A-AB88-6429ABDB0AEB}" type="presParOf" srcId="{DF5A7A40-8277-074E-AC06-4C9552E48E1F}" destId="{17FCD478-A819-A64F-8513-6ABB24C622C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40005-AFB0-5644-9737-5E1E49DC59E7}">
      <dsp:nvSpPr>
        <dsp:cNvPr id="0" name=""/>
        <dsp:cNvSpPr/>
      </dsp:nvSpPr>
      <dsp:spPr>
        <a:xfrm>
          <a:off x="0" y="2687"/>
          <a:ext cx="62573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940641-E63B-1F4C-BA4A-F36DAFC5EC04}">
      <dsp:nvSpPr>
        <dsp:cNvPr id="0" name=""/>
        <dsp:cNvSpPr/>
      </dsp:nvSpPr>
      <dsp:spPr>
        <a:xfrm>
          <a:off x="0" y="2687"/>
          <a:ext cx="6257362" cy="916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kern="1200" dirty="0"/>
            <a:t>¿Qué es BaaS?</a:t>
          </a:r>
          <a:endParaRPr lang="en-US" sz="3100" kern="1200" dirty="0"/>
        </a:p>
      </dsp:txBody>
      <dsp:txXfrm>
        <a:off x="0" y="2687"/>
        <a:ext cx="6257362" cy="916287"/>
      </dsp:txXfrm>
    </dsp:sp>
    <dsp:sp modelId="{43D6EBEB-984B-044E-8B75-337C9563D0AF}">
      <dsp:nvSpPr>
        <dsp:cNvPr id="0" name=""/>
        <dsp:cNvSpPr/>
      </dsp:nvSpPr>
      <dsp:spPr>
        <a:xfrm>
          <a:off x="0" y="918974"/>
          <a:ext cx="625736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5C9294-E4A0-D442-9C51-F2D3E13E12DA}">
      <dsp:nvSpPr>
        <dsp:cNvPr id="0" name=""/>
        <dsp:cNvSpPr/>
      </dsp:nvSpPr>
      <dsp:spPr>
        <a:xfrm>
          <a:off x="0" y="918974"/>
          <a:ext cx="6257362" cy="916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kern="1200" dirty="0"/>
            <a:t>¿Cuándo usar BaaS en tus proyectos?</a:t>
          </a:r>
          <a:endParaRPr lang="en-US" sz="3100" kern="1200" dirty="0"/>
        </a:p>
      </dsp:txBody>
      <dsp:txXfrm>
        <a:off x="0" y="918974"/>
        <a:ext cx="6257362" cy="916287"/>
      </dsp:txXfrm>
    </dsp:sp>
    <dsp:sp modelId="{E1BD890A-37D8-4C41-B021-B352B67C6785}">
      <dsp:nvSpPr>
        <dsp:cNvPr id="0" name=""/>
        <dsp:cNvSpPr/>
      </dsp:nvSpPr>
      <dsp:spPr>
        <a:xfrm>
          <a:off x="0" y="1835262"/>
          <a:ext cx="6257362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86C1B1-4E45-5746-B230-4B8561917F5E}">
      <dsp:nvSpPr>
        <dsp:cNvPr id="0" name=""/>
        <dsp:cNvSpPr/>
      </dsp:nvSpPr>
      <dsp:spPr>
        <a:xfrm>
          <a:off x="0" y="1835262"/>
          <a:ext cx="6257362" cy="916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Pros y Cons de BaaS</a:t>
          </a:r>
        </a:p>
      </dsp:txBody>
      <dsp:txXfrm>
        <a:off x="0" y="1835262"/>
        <a:ext cx="6257362" cy="916287"/>
      </dsp:txXfrm>
    </dsp:sp>
    <dsp:sp modelId="{10F90F97-7A96-A04C-8A0C-E055F94FF837}">
      <dsp:nvSpPr>
        <dsp:cNvPr id="0" name=""/>
        <dsp:cNvSpPr/>
      </dsp:nvSpPr>
      <dsp:spPr>
        <a:xfrm>
          <a:off x="0" y="2751550"/>
          <a:ext cx="625736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D6F7FD2-6678-124C-82C6-D101CAF2C97A}">
      <dsp:nvSpPr>
        <dsp:cNvPr id="0" name=""/>
        <dsp:cNvSpPr/>
      </dsp:nvSpPr>
      <dsp:spPr>
        <a:xfrm>
          <a:off x="0" y="2751550"/>
          <a:ext cx="6257362" cy="916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kern="1200" dirty="0"/>
            <a:t>¿Por qué Firebase?</a:t>
          </a:r>
          <a:endParaRPr lang="en-US" sz="3100" kern="1200" dirty="0"/>
        </a:p>
      </dsp:txBody>
      <dsp:txXfrm>
        <a:off x="0" y="2751550"/>
        <a:ext cx="6257362" cy="916287"/>
      </dsp:txXfrm>
    </dsp:sp>
    <dsp:sp modelId="{4ACF5AD8-10D0-3F4F-BE27-8A75A8A16531}">
      <dsp:nvSpPr>
        <dsp:cNvPr id="0" name=""/>
        <dsp:cNvSpPr/>
      </dsp:nvSpPr>
      <dsp:spPr>
        <a:xfrm>
          <a:off x="0" y="3667838"/>
          <a:ext cx="625736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49430D-0D6A-E240-A615-80262E0C7E75}">
      <dsp:nvSpPr>
        <dsp:cNvPr id="0" name=""/>
        <dsp:cNvSpPr/>
      </dsp:nvSpPr>
      <dsp:spPr>
        <a:xfrm>
          <a:off x="0" y="3667838"/>
          <a:ext cx="6257362" cy="916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kern="1200"/>
            <a:t>Firebase en mi iOS App</a:t>
          </a:r>
          <a:endParaRPr lang="en-US" sz="3100" kern="1200"/>
        </a:p>
      </dsp:txBody>
      <dsp:txXfrm>
        <a:off x="0" y="3667838"/>
        <a:ext cx="6257362" cy="916287"/>
      </dsp:txXfrm>
    </dsp:sp>
    <dsp:sp modelId="{77B6129F-D6FD-1148-96B3-509A2D5443B4}">
      <dsp:nvSpPr>
        <dsp:cNvPr id="0" name=""/>
        <dsp:cNvSpPr/>
      </dsp:nvSpPr>
      <dsp:spPr>
        <a:xfrm>
          <a:off x="0" y="4584126"/>
          <a:ext cx="62573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CDA4A46-BAF4-C04A-B2A1-75666C6FF7EF}">
      <dsp:nvSpPr>
        <dsp:cNvPr id="0" name=""/>
        <dsp:cNvSpPr/>
      </dsp:nvSpPr>
      <dsp:spPr>
        <a:xfrm>
          <a:off x="0" y="4584126"/>
          <a:ext cx="6257362" cy="916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kern="1200"/>
            <a:t>Consola de Firebase</a:t>
          </a:r>
          <a:endParaRPr lang="en-US" sz="3100" kern="1200"/>
        </a:p>
      </dsp:txBody>
      <dsp:txXfrm>
        <a:off x="0" y="4584126"/>
        <a:ext cx="6257362" cy="9162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58BCB-AEAF-4758-B4CB-D63BB22155B2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EE45-95FC-4BBC-BDF5-13224EFED29F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65A95-6B1A-49E7-B04D-01E491B1284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Un MVP: Minimum Viable </a:t>
          </a:r>
          <a:r>
            <a:rPr lang="es-ES_tradnl" sz="2300" kern="1200" err="1"/>
            <a:t>Product</a:t>
          </a:r>
          <a:endParaRPr lang="en-US" sz="2300" kern="1200"/>
        </a:p>
      </dsp:txBody>
      <dsp:txXfrm>
        <a:off x="1941716" y="718"/>
        <a:ext cx="4571887" cy="1681139"/>
      </dsp:txXfrm>
    </dsp:sp>
    <dsp:sp modelId="{879F4268-544F-437D-922D-2906E085706C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31766-5C54-45AE-9945-48C49DDD1039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83265-05C4-490E-B7B1-7C8D569F5385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Aplicaciones independientes o aplicaciones que requieren una pequeña cantidad de integraciones</a:t>
          </a:r>
          <a:endParaRPr lang="en-US" sz="2300" kern="1200"/>
        </a:p>
      </dsp:txBody>
      <dsp:txXfrm>
        <a:off x="1941716" y="2102143"/>
        <a:ext cx="4571887" cy="1681139"/>
      </dsp:txXfrm>
    </dsp:sp>
    <dsp:sp modelId="{C947B2C8-EC6A-4AAF-8B87-9E2FD7866DB3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98C9F-3A8E-4DCB-AE0E-A4C74E6169AB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600F7-9100-4B1A-84C2-FE53CAFD432E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 dirty="0"/>
            <a:t>Aplicaciones empresariales que no son de misión crítica</a:t>
          </a:r>
          <a:endParaRPr lang="en-US" sz="23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800D6-ED42-0143-9891-99D784417B80}">
      <dsp:nvSpPr>
        <dsp:cNvPr id="0" name=""/>
        <dsp:cNvSpPr/>
      </dsp:nvSpPr>
      <dsp:spPr>
        <a:xfrm>
          <a:off x="709757" y="0"/>
          <a:ext cx="1981687" cy="11009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Pros</a:t>
          </a:r>
        </a:p>
      </dsp:txBody>
      <dsp:txXfrm>
        <a:off x="742002" y="32245"/>
        <a:ext cx="1917197" cy="1036447"/>
      </dsp:txXfrm>
    </dsp:sp>
    <dsp:sp modelId="{420B3CF7-C21A-6945-B97A-FA1FD6959DD2}">
      <dsp:nvSpPr>
        <dsp:cNvPr id="0" name=""/>
        <dsp:cNvSpPr/>
      </dsp:nvSpPr>
      <dsp:spPr>
        <a:xfrm>
          <a:off x="3572195" y="0"/>
          <a:ext cx="1981687" cy="11009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Contras</a:t>
          </a:r>
        </a:p>
      </dsp:txBody>
      <dsp:txXfrm>
        <a:off x="3604440" y="32245"/>
        <a:ext cx="1917197" cy="1036447"/>
      </dsp:txXfrm>
    </dsp:sp>
    <dsp:sp modelId="{A958E7ED-F339-6548-A603-FC37B7ED15D9}">
      <dsp:nvSpPr>
        <dsp:cNvPr id="0" name=""/>
        <dsp:cNvSpPr/>
      </dsp:nvSpPr>
      <dsp:spPr>
        <a:xfrm>
          <a:off x="2718968" y="4678984"/>
          <a:ext cx="825703" cy="825703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8C51E-EBA1-4B48-93DC-941F6A41F190}">
      <dsp:nvSpPr>
        <dsp:cNvPr id="0" name=""/>
        <dsp:cNvSpPr/>
      </dsp:nvSpPr>
      <dsp:spPr>
        <a:xfrm rot="21360000">
          <a:off x="653953" y="4325161"/>
          <a:ext cx="4955732" cy="34653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C81141-660A-9947-B66C-D38C409AD0B3}">
      <dsp:nvSpPr>
        <dsp:cNvPr id="0" name=""/>
        <dsp:cNvSpPr/>
      </dsp:nvSpPr>
      <dsp:spPr>
        <a:xfrm rot="21360000">
          <a:off x="662241" y="3700859"/>
          <a:ext cx="1966625" cy="6791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Enfoque en operaciones de valor </a:t>
          </a:r>
        </a:p>
      </dsp:txBody>
      <dsp:txXfrm>
        <a:off x="695395" y="3734013"/>
        <a:ext cx="1900317" cy="612855"/>
      </dsp:txXfrm>
    </dsp:sp>
    <dsp:sp modelId="{F4BEFED0-36BB-5647-BA80-E9B5240477C6}">
      <dsp:nvSpPr>
        <dsp:cNvPr id="0" name=""/>
        <dsp:cNvSpPr/>
      </dsp:nvSpPr>
      <dsp:spPr>
        <a:xfrm rot="21360000">
          <a:off x="607194" y="2974240"/>
          <a:ext cx="1966625" cy="6791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No </a:t>
          </a:r>
          <a:r>
            <a:rPr lang="es-ES_tradnl" sz="1600" kern="1200" dirty="0" err="1"/>
            <a:t>boilerplate</a:t>
          </a:r>
          <a:endParaRPr lang="es-ES_tradnl" sz="1600" kern="1200" dirty="0"/>
        </a:p>
      </dsp:txBody>
      <dsp:txXfrm>
        <a:off x="640348" y="3007394"/>
        <a:ext cx="1900317" cy="612855"/>
      </dsp:txXfrm>
    </dsp:sp>
    <dsp:sp modelId="{B71A9464-54D5-B84B-BBC1-B973AEC477C1}">
      <dsp:nvSpPr>
        <dsp:cNvPr id="0" name=""/>
        <dsp:cNvSpPr/>
      </dsp:nvSpPr>
      <dsp:spPr>
        <a:xfrm rot="21360000">
          <a:off x="552147" y="2247621"/>
          <a:ext cx="1966625" cy="6791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Costo</a:t>
          </a:r>
        </a:p>
      </dsp:txBody>
      <dsp:txXfrm>
        <a:off x="585301" y="2280775"/>
        <a:ext cx="1900317" cy="612855"/>
      </dsp:txXfrm>
    </dsp:sp>
    <dsp:sp modelId="{EFC599EE-BC17-334F-B38D-E93C96C5E112}">
      <dsp:nvSpPr>
        <dsp:cNvPr id="0" name=""/>
        <dsp:cNvSpPr/>
      </dsp:nvSpPr>
      <dsp:spPr>
        <a:xfrm rot="21360000">
          <a:off x="497100" y="1521002"/>
          <a:ext cx="1966625" cy="6791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Rapidez</a:t>
          </a:r>
          <a:endParaRPr lang="en-US" sz="1600" kern="1200" dirty="0"/>
        </a:p>
      </dsp:txBody>
      <dsp:txXfrm>
        <a:off x="530254" y="1554156"/>
        <a:ext cx="1900317" cy="612855"/>
      </dsp:txXfrm>
    </dsp:sp>
    <dsp:sp modelId="{6562C01D-DC95-DE45-A486-EECE6BCC5078}">
      <dsp:nvSpPr>
        <dsp:cNvPr id="0" name=""/>
        <dsp:cNvSpPr/>
      </dsp:nvSpPr>
      <dsp:spPr>
        <a:xfrm rot="21360000">
          <a:off x="3524679" y="3502690"/>
          <a:ext cx="1966625" cy="67916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/>
            <a:t>Flexibilidad</a:t>
          </a:r>
          <a:endParaRPr lang="en-US" sz="1600" kern="1200"/>
        </a:p>
      </dsp:txBody>
      <dsp:txXfrm>
        <a:off x="3557833" y="3535844"/>
        <a:ext cx="1900317" cy="612855"/>
      </dsp:txXfrm>
    </dsp:sp>
    <dsp:sp modelId="{D8B978E3-7A5E-F045-AB00-CEE21FF6035C}">
      <dsp:nvSpPr>
        <dsp:cNvPr id="0" name=""/>
        <dsp:cNvSpPr/>
      </dsp:nvSpPr>
      <dsp:spPr>
        <a:xfrm rot="21360000">
          <a:off x="3469632" y="2776071"/>
          <a:ext cx="1966625" cy="6791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Personalización</a:t>
          </a:r>
        </a:p>
      </dsp:txBody>
      <dsp:txXfrm>
        <a:off x="3502786" y="2809225"/>
        <a:ext cx="1900317" cy="612855"/>
      </dsp:txXfrm>
    </dsp:sp>
    <dsp:sp modelId="{8B529344-66F9-6842-9CC9-E9100F7FB416}">
      <dsp:nvSpPr>
        <dsp:cNvPr id="0" name=""/>
        <dsp:cNvSpPr/>
      </dsp:nvSpPr>
      <dsp:spPr>
        <a:xfrm rot="21360000">
          <a:off x="3414585" y="2049452"/>
          <a:ext cx="1966625" cy="6791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Fiabilidad </a:t>
          </a:r>
        </a:p>
      </dsp:txBody>
      <dsp:txXfrm>
        <a:off x="3447739" y="2082606"/>
        <a:ext cx="1900317" cy="6128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47E79-8575-F54F-ABD3-3FEF58FBFF69}">
      <dsp:nvSpPr>
        <dsp:cNvPr id="0" name=""/>
        <dsp:cNvSpPr/>
      </dsp:nvSpPr>
      <dsp:spPr>
        <a:xfrm>
          <a:off x="979635" y="1132965"/>
          <a:ext cx="281874" cy="700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937" y="0"/>
              </a:lnTo>
              <a:lnTo>
                <a:pt x="140937" y="700126"/>
              </a:lnTo>
              <a:lnTo>
                <a:pt x="281874" y="70012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01704" y="1464159"/>
        <a:ext cx="37736" cy="37736"/>
      </dsp:txXfrm>
    </dsp:sp>
    <dsp:sp modelId="{98D3FC0B-8273-354F-B087-FAAA7323A064}">
      <dsp:nvSpPr>
        <dsp:cNvPr id="0" name=""/>
        <dsp:cNvSpPr/>
      </dsp:nvSpPr>
      <dsp:spPr>
        <a:xfrm>
          <a:off x="979635" y="1087245"/>
          <a:ext cx="281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87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13525" y="1125918"/>
        <a:ext cx="14093" cy="14093"/>
      </dsp:txXfrm>
    </dsp:sp>
    <dsp:sp modelId="{C56F691C-C84A-F341-9AA9-EBE2F49A1888}">
      <dsp:nvSpPr>
        <dsp:cNvPr id="0" name=""/>
        <dsp:cNvSpPr/>
      </dsp:nvSpPr>
      <dsp:spPr>
        <a:xfrm>
          <a:off x="979635" y="432838"/>
          <a:ext cx="281874" cy="700126"/>
        </a:xfrm>
        <a:custGeom>
          <a:avLst/>
          <a:gdLst/>
          <a:ahLst/>
          <a:cxnLst/>
          <a:rect l="0" t="0" r="0" b="0"/>
          <a:pathLst>
            <a:path>
              <a:moveTo>
                <a:pt x="0" y="700126"/>
              </a:moveTo>
              <a:lnTo>
                <a:pt x="140937" y="700126"/>
              </a:lnTo>
              <a:lnTo>
                <a:pt x="140937" y="0"/>
              </a:lnTo>
              <a:lnTo>
                <a:pt x="28187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01704" y="764033"/>
        <a:ext cx="37736" cy="37736"/>
      </dsp:txXfrm>
    </dsp:sp>
    <dsp:sp modelId="{BD1EC9DF-8C35-6545-B849-C45056DEFBFD}">
      <dsp:nvSpPr>
        <dsp:cNvPr id="0" name=""/>
        <dsp:cNvSpPr/>
      </dsp:nvSpPr>
      <dsp:spPr>
        <a:xfrm rot="16200000">
          <a:off x="-365960" y="918121"/>
          <a:ext cx="2261506" cy="429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/>
            <a:t>Tres formas </a:t>
          </a:r>
          <a:endParaRPr lang="en-US" sz="2800" kern="1200"/>
        </a:p>
      </dsp:txBody>
      <dsp:txXfrm>
        <a:off x="-365960" y="918121"/>
        <a:ext cx="2261506" cy="429686"/>
      </dsp:txXfrm>
    </dsp:sp>
    <dsp:sp modelId="{288AC05A-2FF8-2941-A856-C8E18B70848E}">
      <dsp:nvSpPr>
        <dsp:cNvPr id="0" name=""/>
        <dsp:cNvSpPr/>
      </dsp:nvSpPr>
      <dsp:spPr>
        <a:xfrm>
          <a:off x="1261509" y="136486"/>
          <a:ext cx="1790647" cy="5927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/>
            <a:t>Integración manual</a:t>
          </a:r>
          <a:endParaRPr lang="en-US" sz="1600" kern="1200"/>
        </a:p>
      </dsp:txBody>
      <dsp:txXfrm>
        <a:off x="1261509" y="136486"/>
        <a:ext cx="1790647" cy="592704"/>
      </dsp:txXfrm>
    </dsp:sp>
    <dsp:sp modelId="{94D8F9AC-F422-604A-97D1-30C28C6BA349}">
      <dsp:nvSpPr>
        <dsp:cNvPr id="0" name=""/>
        <dsp:cNvSpPr/>
      </dsp:nvSpPr>
      <dsp:spPr>
        <a:xfrm>
          <a:off x="1261509" y="836612"/>
          <a:ext cx="1790647" cy="5927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err="1"/>
            <a:t>CocoaPods</a:t>
          </a:r>
          <a:endParaRPr lang="en-US" sz="1600" kern="1200"/>
        </a:p>
      </dsp:txBody>
      <dsp:txXfrm>
        <a:off x="1261509" y="836612"/>
        <a:ext cx="1790647" cy="592704"/>
      </dsp:txXfrm>
    </dsp:sp>
    <dsp:sp modelId="{356D0EBC-759F-1241-94B8-10F1D54E7E46}">
      <dsp:nvSpPr>
        <dsp:cNvPr id="0" name=""/>
        <dsp:cNvSpPr/>
      </dsp:nvSpPr>
      <dsp:spPr>
        <a:xfrm>
          <a:off x="1261509" y="1536739"/>
          <a:ext cx="1790647" cy="5927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/>
            <a:t>Swift </a:t>
          </a:r>
          <a:r>
            <a:rPr lang="es-ES_tradnl" sz="1600" kern="1200" err="1"/>
            <a:t>Package</a:t>
          </a:r>
          <a:r>
            <a:rPr lang="es-ES_tradnl" sz="1600" kern="1200"/>
            <a:t> Manager</a:t>
          </a:r>
          <a:endParaRPr lang="en-US" sz="1600" kern="1200"/>
        </a:p>
      </dsp:txBody>
      <dsp:txXfrm>
        <a:off x="1261509" y="1536739"/>
        <a:ext cx="1790647" cy="592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E7751-4829-4F42-8B11-C66224D1EF17}" type="datetimeFigureOut">
              <a:rPr lang="es-ES_tradnl" smtClean="0"/>
              <a:t>20/11/20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AA1A1-1FD9-4542-AB07-36E0A726CA3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9491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_tradnl" dirty="0"/>
              <a:t>Mi nombre es Virginia Pujols</a:t>
            </a:r>
            <a:br>
              <a:rPr lang="es-ES_tradnl" dirty="0"/>
            </a:br>
            <a:r>
              <a:rPr lang="es-ES_tradnl" dirty="0"/>
              <a:t>Soy egresada del ITLA, terminé la Ing. en Sistemas en </a:t>
            </a:r>
            <a:r>
              <a:rPr lang="es-ES_tradnl" dirty="0" err="1"/>
              <a:t>Apec</a:t>
            </a:r>
            <a:r>
              <a:rPr lang="es-ES_tradnl" dirty="0"/>
              <a:t> y cuento con una </a:t>
            </a:r>
            <a:r>
              <a:rPr lang="es-ES_tradnl" dirty="0" err="1"/>
              <a:t>maestria</a:t>
            </a:r>
            <a:r>
              <a:rPr lang="es-ES_tradnl" dirty="0"/>
              <a:t> en Ing. de Software del Instituto </a:t>
            </a:r>
            <a:r>
              <a:rPr lang="es-ES_tradnl" dirty="0" err="1"/>
              <a:t>Tecnologico</a:t>
            </a:r>
            <a:r>
              <a:rPr lang="es-ES_tradnl" dirty="0"/>
              <a:t> de Rochester.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9578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Vamos a hora a mostrar un ejemplo practico </a:t>
            </a:r>
          </a:p>
          <a:p>
            <a:r>
              <a:rPr lang="es-ES_tradnl" dirty="0"/>
              <a:t>Este ejemplo lo hice bajo la asunción de que se tienen conocimientos básicos de Swift por lo que me voy a enfocar solo en los detalles de implementación de Firebase.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807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Soy amante de los perros, de hecho </a:t>
            </a:r>
            <a:r>
              <a:rPr lang="es-ES_tradnl" dirty="0" err="1"/>
              <a:t>ttengo</a:t>
            </a:r>
            <a:r>
              <a:rPr lang="es-ES_tradnl" dirty="0"/>
              <a:t> 2 perros que adopté hace 2 años.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93392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Cocoapods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gestor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Xcode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frameworks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mantenerlos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solo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dirty="0"/>
            </a:br>
            <a:r>
              <a:rPr lang="es-ES_tradnl" dirty="0"/>
              <a:t>Instalar </a:t>
            </a:r>
            <a:r>
              <a:rPr lang="es-ES_tradnl" dirty="0" err="1"/>
              <a:t>CocoaPods</a:t>
            </a:r>
            <a:r>
              <a:rPr lang="es-ES_tradnl" dirty="0"/>
              <a:t> en </a:t>
            </a:r>
            <a:r>
              <a:rPr lang="es-ES_tradnl" dirty="0" err="1"/>
              <a:t>macbook</a:t>
            </a:r>
            <a:r>
              <a:rPr lang="es-ES_tradnl" dirty="0"/>
              <a:t>: https://</a:t>
            </a:r>
            <a:r>
              <a:rPr lang="es-ES_tradnl" dirty="0" err="1"/>
              <a:t>guides.cocoapods.org</a:t>
            </a:r>
            <a:r>
              <a:rPr lang="es-ES_tradnl" dirty="0"/>
              <a:t>/</a:t>
            </a:r>
            <a:r>
              <a:rPr lang="es-ES_tradnl" dirty="0" err="1"/>
              <a:t>using</a:t>
            </a:r>
            <a:r>
              <a:rPr lang="es-ES_tradnl" dirty="0"/>
              <a:t>/</a:t>
            </a:r>
            <a:r>
              <a:rPr lang="es-ES_tradnl" dirty="0" err="1"/>
              <a:t>getting-started.html#getting-started</a:t>
            </a:r>
            <a:br>
              <a:rPr lang="es-ES_tradnl" dirty="0"/>
            </a:br>
            <a:br>
              <a:rPr lang="es-ES_tradnl" dirty="0"/>
            </a:br>
            <a:r>
              <a:rPr lang="en-US" dirty="0" err="1"/>
              <a:t>abrir</a:t>
            </a:r>
            <a:r>
              <a:rPr lang="en-US" dirty="0"/>
              <a:t> el </a:t>
            </a:r>
            <a:r>
              <a:rPr lang="en-US" dirty="0" err="1"/>
              <a:t>proyecto</a:t>
            </a:r>
            <a:r>
              <a:rPr lang="en-US" dirty="0"/>
              <a:t>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your-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en-US" dirty="0" err="1"/>
              <a:t>.xcworkspace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1143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Las pruebas A / B de Firebase te permiten experimentar con el comportamiento de la aplicación o con un texto diferente para las notificaciones de Cloud </a:t>
            </a:r>
            <a:r>
              <a:rPr lang="es-ES_tradnl" dirty="0" err="1"/>
              <a:t>Messaging</a:t>
            </a:r>
            <a:r>
              <a:rPr lang="es-ES_tradnl" dirty="0"/>
              <a:t> enviadas a los usuarios.  Las pruebas A / B requieren Google </a:t>
            </a:r>
            <a:r>
              <a:rPr lang="es-ES_tradnl" dirty="0" err="1"/>
              <a:t>Analytics</a:t>
            </a:r>
            <a:r>
              <a:rPr lang="es-ES_tradnl" dirty="0"/>
              <a:t>. </a:t>
            </a:r>
          </a:p>
          <a:p>
            <a:endParaRPr lang="es-ES_tradnl" dirty="0"/>
          </a:p>
          <a:p>
            <a:r>
              <a:rPr lang="es-ES_tradnl" dirty="0"/>
              <a:t>Firebase </a:t>
            </a:r>
            <a:r>
              <a:rPr lang="es-ES_tradnl" dirty="0" err="1"/>
              <a:t>Predictions</a:t>
            </a:r>
            <a:r>
              <a:rPr lang="es-ES_tradnl" dirty="0"/>
              <a:t>, que puede predecir el comportamiento del usuario en función de eventos pasados, se basa en Google </a:t>
            </a:r>
            <a:r>
              <a:rPr lang="es-ES_tradnl" dirty="0" err="1"/>
              <a:t>Analytics</a:t>
            </a:r>
            <a:r>
              <a:rPr lang="es-ES_tradnl" dirty="0"/>
              <a:t> para la ingestión de eventos. </a:t>
            </a:r>
          </a:p>
          <a:p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Firebase </a:t>
            </a:r>
            <a:r>
              <a:rPr lang="es-ES_tradnl" dirty="0" err="1"/>
              <a:t>Crashlytics</a:t>
            </a:r>
            <a:r>
              <a:rPr lang="es-ES_tradnl" dirty="0"/>
              <a:t> usa Google </a:t>
            </a:r>
            <a:r>
              <a:rPr lang="es-ES_tradnl" dirty="0" err="1"/>
              <a:t>Analytics</a:t>
            </a:r>
            <a:r>
              <a:rPr lang="es-ES_tradnl" dirty="0"/>
              <a:t> para calcular usuarios sin fallas. </a:t>
            </a:r>
            <a:r>
              <a:rPr lang="es-ES_tradnl" dirty="0" err="1"/>
              <a:t>Analytics</a:t>
            </a:r>
            <a:r>
              <a:rPr lang="es-ES_tradnl" dirty="0"/>
              <a:t> le permite activar una función en la nube cuando los usuarios realizan una acción específica (un evento de </a:t>
            </a:r>
            <a:r>
              <a:rPr lang="es-ES_tradnl" dirty="0" err="1"/>
              <a:t>Analytics</a:t>
            </a:r>
            <a:r>
              <a:rPr lang="es-ES_tradnl" dirty="0"/>
              <a:t>) en su aplicación. Google </a:t>
            </a:r>
            <a:r>
              <a:rPr lang="es-ES_tradnl" dirty="0" err="1"/>
              <a:t>Analytics</a:t>
            </a:r>
            <a:r>
              <a:rPr lang="es-ES_tradnl" dirty="0"/>
              <a:t> incluye informes de análisis gratuitos e ilimitados para hasta 500 tipos de eventos distintos, junto con un panel sólido y herramientas de informes disponibles directamente en la consola de Firebase.</a:t>
            </a:r>
            <a:br>
              <a:rPr lang="es-ES_tradnl" dirty="0"/>
            </a:br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Cuenta: una cuenta es su punto de acceso a </a:t>
            </a:r>
            <a:r>
              <a:rPr lang="es-ES_tradnl" dirty="0" err="1"/>
              <a:t>Analytics</a:t>
            </a:r>
            <a:r>
              <a:rPr lang="es-ES_tradnl" dirty="0"/>
              <a:t>. Puede tener más de un proyecto de Firebase en la misma cuenta. </a:t>
            </a:r>
            <a:br>
              <a:rPr lang="es-ES_tradnl" dirty="0"/>
            </a:br>
            <a:r>
              <a:rPr lang="es-ES_tradnl" dirty="0"/>
              <a:t>Ubicación de </a:t>
            </a:r>
            <a:r>
              <a:rPr lang="es-ES_tradnl" dirty="0" err="1"/>
              <a:t>Analytics</a:t>
            </a:r>
            <a:r>
              <a:rPr lang="es-ES_tradnl" dirty="0"/>
              <a:t>: representa el país / región de su organización. Esto no afecta dónde Google puede procesar y almacenar los Datos del cliente para Firebase.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A1A1-1FD9-4542-AB07-36E0A726CA30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918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Una vez se crea satisfactoriamente, podrás ver la pantalla de inicio de la consola de tu proyecto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9385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Realtime Database es la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 de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nube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Firebase.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Almacena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gran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JSON que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fácil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almacenar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simples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difícil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complejos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jerárquicos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/>
          </a:p>
          <a:p>
            <a:r>
              <a:rPr lang="en-US"/>
              <a:t>Cloud </a:t>
            </a:r>
            <a:r>
              <a:rPr lang="en-US" err="1"/>
              <a:t>Firestore</a:t>
            </a:r>
            <a:r>
              <a:rPr lang="en-US"/>
              <a:t> es la base de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reciente</a:t>
            </a:r>
            <a:r>
              <a:rPr lang="en-US"/>
              <a:t> de Firebase. </a:t>
            </a:r>
            <a:r>
              <a:rPr lang="en-US" err="1"/>
              <a:t>Almacena</a:t>
            </a:r>
            <a:r>
              <a:rPr lang="en-US"/>
              <a:t>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documentos</a:t>
            </a:r>
            <a:r>
              <a:rPr lang="en-US"/>
              <a:t> </a:t>
            </a:r>
            <a:r>
              <a:rPr lang="en-US" err="1"/>
              <a:t>organizados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colecciones</a:t>
            </a:r>
            <a:r>
              <a:rPr lang="en-US"/>
              <a:t> que lo </a:t>
            </a:r>
            <a:r>
              <a:rPr lang="en-US" err="1"/>
              <a:t>hace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inttuitivo</a:t>
            </a:r>
            <a:r>
              <a:rPr lang="en-US"/>
              <a:t> y </a:t>
            </a:r>
            <a:r>
              <a:rPr lang="en-US" err="1"/>
              <a:t>rapido</a:t>
            </a:r>
            <a:r>
              <a:rPr lang="en-US"/>
              <a:t> de usar.</a:t>
            </a:r>
          </a:p>
          <a:p>
            <a:endParaRPr lang="es-ES_tradnl"/>
          </a:p>
          <a:p>
            <a:r>
              <a:rPr lang="es-ES_tradnl"/>
              <a:t>Lo único que te pregunta es si iniciarás en modo Pruebas o Producción.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3751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err="1"/>
              <a:t>AppDelegate</a:t>
            </a:r>
            <a:r>
              <a:rPr lang="es-ES_tradnl"/>
              <a:t> es el punto de entrada para una aplicación.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793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Pantalla de Listado </a:t>
            </a:r>
            <a:br>
              <a:rPr lang="es-ES_tradnl"/>
            </a:br>
            <a:r>
              <a:rPr lang="es-ES_tradnl"/>
              <a:t>Pantalla de detalle</a:t>
            </a:r>
            <a:br>
              <a:rPr lang="es-ES_tradnl"/>
            </a:br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1133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Realtime Database es la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 de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nube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Firebase.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Almacena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gran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JSON que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fácil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almacenar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simples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difícil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complejos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jerárquicos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/>
          </a:p>
          <a:p>
            <a:r>
              <a:rPr lang="en-US"/>
              <a:t>Cloud </a:t>
            </a:r>
            <a:r>
              <a:rPr lang="en-US" err="1"/>
              <a:t>Firestore</a:t>
            </a:r>
            <a:r>
              <a:rPr lang="en-US"/>
              <a:t> es la base de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reciente</a:t>
            </a:r>
            <a:r>
              <a:rPr lang="en-US"/>
              <a:t> de Firebase. </a:t>
            </a:r>
            <a:r>
              <a:rPr lang="en-US" err="1"/>
              <a:t>Almacena</a:t>
            </a:r>
            <a:r>
              <a:rPr lang="en-US"/>
              <a:t>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documentos</a:t>
            </a:r>
            <a:r>
              <a:rPr lang="en-US"/>
              <a:t> </a:t>
            </a:r>
            <a:r>
              <a:rPr lang="en-US" err="1"/>
              <a:t>organizados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colecciones</a:t>
            </a:r>
            <a:r>
              <a:rPr lang="en-US"/>
              <a:t> que lo </a:t>
            </a:r>
            <a:r>
              <a:rPr lang="en-US" err="1"/>
              <a:t>hace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inttuitivo</a:t>
            </a:r>
            <a:r>
              <a:rPr lang="en-US"/>
              <a:t> y </a:t>
            </a:r>
            <a:r>
              <a:rPr lang="en-US" err="1"/>
              <a:t>rapido</a:t>
            </a:r>
            <a:r>
              <a:rPr lang="en-US"/>
              <a:t> de usar.</a:t>
            </a:r>
          </a:p>
          <a:p>
            <a:endParaRPr lang="es-ES_tradnl"/>
          </a:p>
          <a:p>
            <a:r>
              <a:rPr lang="es-ES_tradnl"/>
              <a:t>Lo único que te pregunta es si iniciarás en modo Pruebas o Producción.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4785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395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_tradnl" dirty="0"/>
              <a:t>Mi nombre es Virginia Pujols</a:t>
            </a:r>
            <a:br>
              <a:rPr lang="es-ES_tradnl" dirty="0"/>
            </a:br>
            <a:r>
              <a:rPr lang="es-ES_tradnl" dirty="0"/>
              <a:t>Soy egresada del ITLA, terminé la Ing. en Sistemas en Información en </a:t>
            </a:r>
            <a:r>
              <a:rPr lang="es-ES_tradnl" dirty="0" err="1"/>
              <a:t>Apec</a:t>
            </a:r>
            <a:r>
              <a:rPr lang="es-ES_tradnl" dirty="0"/>
              <a:t> y cuento con una </a:t>
            </a:r>
            <a:r>
              <a:rPr lang="es-ES_tradnl" dirty="0" err="1"/>
              <a:t>maestria</a:t>
            </a:r>
            <a:r>
              <a:rPr lang="es-ES_tradnl" dirty="0"/>
              <a:t> en Ing. de Software del Instituto </a:t>
            </a:r>
            <a:r>
              <a:rPr lang="es-ES_tradnl" dirty="0" err="1"/>
              <a:t>Tecnologico</a:t>
            </a:r>
            <a:r>
              <a:rPr lang="es-ES_tradnl" dirty="0"/>
              <a:t> de Rochester.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A1A1-1FD9-4542-AB07-36E0A726CA30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404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Pantalla de Listado </a:t>
            </a:r>
            <a:br>
              <a:rPr lang="es-ES_tradnl"/>
            </a:br>
            <a:r>
              <a:rPr lang="es-ES_tradnl"/>
              <a:t>Pantalla de detalle</a:t>
            </a:r>
            <a:br>
              <a:rPr lang="es-ES_tradnl"/>
            </a:br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5146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Proyecto en </a:t>
            </a:r>
            <a:r>
              <a:rPr lang="es-ES_tradnl" dirty="0" err="1"/>
              <a:t>Github</a:t>
            </a:r>
            <a:r>
              <a:rPr lang="es-ES_tradnl" dirty="0"/>
              <a:t> https://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  <a:r>
              <a:rPr lang="es-ES_tradnl" dirty="0" err="1"/>
              <a:t>virginiapujols</a:t>
            </a:r>
            <a:r>
              <a:rPr lang="es-ES_tradnl" dirty="0"/>
              <a:t>/rescatek9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7179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Proveedores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multiples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Administración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cuentas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Vinculación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anónimas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6084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Cloud </a:t>
            </a:r>
            <a:r>
              <a:rPr lang="es-ES_tradnl" dirty="0" err="1"/>
              <a:t>Messaging</a:t>
            </a:r>
            <a:r>
              <a:rPr lang="es-ES_tradnl" dirty="0"/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mensajería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multiplataforma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push.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broadcasts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s-ES_tradnl" dirty="0"/>
            </a:br>
            <a:r>
              <a:rPr lang="es-ES_tradnl" dirty="0" err="1"/>
              <a:t>AdMob</a:t>
            </a:r>
            <a:r>
              <a:rPr lang="es-ES_tradnl" dirty="0"/>
              <a:t>: Si deseas monetizar tu app, es decir, ganar dinero a través de su uso</a:t>
            </a:r>
            <a:br>
              <a:rPr lang="es-ES_tradnl" dirty="0"/>
            </a:br>
            <a:endParaRPr lang="es-ES_tradnl" dirty="0"/>
          </a:p>
          <a:p>
            <a:r>
              <a:rPr lang="es-ES_tradnl" dirty="0" err="1"/>
              <a:t>Crashlytics</a:t>
            </a:r>
            <a:r>
              <a:rPr lang="es-ES_tradnl" dirty="0"/>
              <a:t>: Permite visualizar y </a:t>
            </a:r>
            <a:r>
              <a:rPr lang="es-ES_tradnl" dirty="0" err="1"/>
              <a:t>organiar</a:t>
            </a:r>
            <a:r>
              <a:rPr lang="es-ES_tradnl" dirty="0"/>
              <a:t> los </a:t>
            </a:r>
            <a:r>
              <a:rPr lang="es-ES_tradnl" dirty="0" err="1"/>
              <a:t>crashes</a:t>
            </a:r>
            <a:r>
              <a:rPr lang="es-ES_tradnl" dirty="0"/>
              <a:t> de tu app mostrando estadísticas sobre los problemas que puedes abordar primero y que afectan mas a los usuarios. </a:t>
            </a:r>
            <a:br>
              <a:rPr lang="es-ES_tradnl" dirty="0"/>
            </a:br>
            <a:endParaRPr lang="es-ES_tradnl" dirty="0"/>
          </a:p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, Cloud </a:t>
            </a:r>
            <a:r>
              <a:rPr lang="es-ES_tradnl" dirty="0" err="1"/>
              <a:t>Functions</a:t>
            </a:r>
            <a:r>
              <a:rPr lang="es-ES_tradnl" dirty="0"/>
              <a:t>… </a:t>
            </a:r>
          </a:p>
          <a:p>
            <a:endParaRPr lang="es-ES_tradnl" dirty="0"/>
          </a:p>
          <a:p>
            <a:r>
              <a:rPr lang="es-ES_tradnl" dirty="0"/>
              <a:t>Crea un chat app con Firebase: https://</a:t>
            </a:r>
            <a:r>
              <a:rPr lang="es-ES_tradnl" dirty="0" err="1"/>
              <a:t>www.udacity.com</a:t>
            </a:r>
            <a:r>
              <a:rPr lang="es-ES_tradnl" dirty="0"/>
              <a:t>/</a:t>
            </a:r>
            <a:r>
              <a:rPr lang="es-ES_tradnl" dirty="0" err="1"/>
              <a:t>course</a:t>
            </a:r>
            <a:r>
              <a:rPr lang="es-ES_tradnl" dirty="0"/>
              <a:t>/</a:t>
            </a:r>
            <a:r>
              <a:rPr lang="es-ES_tradnl" dirty="0" err="1"/>
              <a:t>firebase</a:t>
            </a:r>
            <a:r>
              <a:rPr lang="es-ES_tradnl" dirty="0"/>
              <a:t>-in-a-</a:t>
            </a:r>
            <a:r>
              <a:rPr lang="es-ES_tradnl" dirty="0" err="1"/>
              <a:t>weekend</a:t>
            </a:r>
            <a:r>
              <a:rPr lang="es-ES_tradnl" dirty="0"/>
              <a:t>-</a:t>
            </a:r>
            <a:r>
              <a:rPr lang="es-ES_tradnl" dirty="0" err="1"/>
              <a:t>by</a:t>
            </a:r>
            <a:r>
              <a:rPr lang="es-ES_tradnl" dirty="0"/>
              <a:t>-google-</a:t>
            </a:r>
            <a:r>
              <a:rPr lang="es-ES_tradnl" dirty="0" err="1"/>
              <a:t>ios</a:t>
            </a:r>
            <a:r>
              <a:rPr lang="es-ES_tradnl" dirty="0"/>
              <a:t>--ud0351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8415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0596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496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_tradnl" dirty="0"/>
              <a:t>En los últimos 4 años me he dedicado al desarrollo de aplicaciones móviles, mayormente con </a:t>
            </a:r>
            <a:r>
              <a:rPr lang="es-ES_tradnl" dirty="0" err="1"/>
              <a:t>ios</a:t>
            </a:r>
            <a:r>
              <a:rPr lang="es-ES_tradnl" dirty="0"/>
              <a:t>. Entre las aplicaciones que he desarrollado se incluye ARS Humano, </a:t>
            </a:r>
            <a:r>
              <a:rPr lang="es-ES_tradnl" dirty="0" err="1"/>
              <a:t>Palic</a:t>
            </a:r>
            <a:r>
              <a:rPr lang="es-ES_tradnl" dirty="0"/>
              <a:t>, apps de farmacias como </a:t>
            </a:r>
            <a:r>
              <a:rPr lang="es-ES_tradnl" dirty="0" err="1"/>
              <a:t>Farmax</a:t>
            </a:r>
            <a:r>
              <a:rPr lang="es-ES_tradnl" dirty="0"/>
              <a:t> y Carol, Plaza Libre entre otras…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AA1A1-1FD9-4542-AB07-36E0A726CA30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69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2717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200" b="0" dirty="0"/>
              <a:t>El desarrollo de una aplicación generalmente se divide en dos grandes partes: </a:t>
            </a:r>
            <a:r>
              <a:rPr lang="es-ES_tradnl" sz="1200" b="0" dirty="0" err="1"/>
              <a:t>backend</a:t>
            </a:r>
            <a:r>
              <a:rPr lang="es-ES_tradnl" sz="1200" b="0" dirty="0"/>
              <a:t> y </a:t>
            </a:r>
            <a:r>
              <a:rPr lang="es-ES_tradnl" sz="1200" b="0" dirty="0" err="1"/>
              <a:t>frontend</a:t>
            </a:r>
            <a:r>
              <a:rPr lang="es-ES_tradnl" sz="1200" b="0" dirty="0"/>
              <a:t>. </a:t>
            </a:r>
          </a:p>
          <a:p>
            <a:pPr marL="0" indent="0">
              <a:buNone/>
            </a:pPr>
            <a:r>
              <a:rPr lang="es-ES_tradnl" sz="1200" b="0" dirty="0" err="1"/>
              <a:t>Effort</a:t>
            </a:r>
            <a:r>
              <a:rPr lang="es-ES_tradnl" sz="1200" b="0" dirty="0"/>
              <a:t> (</a:t>
            </a:r>
            <a:r>
              <a:rPr lang="es-ES_tradnl" sz="1200" b="0" dirty="0" err="1"/>
              <a:t>Frontend</a:t>
            </a:r>
            <a:r>
              <a:rPr lang="es-ES_tradnl" sz="1200" b="0" dirty="0"/>
              <a:t> = 20% | </a:t>
            </a:r>
            <a:r>
              <a:rPr lang="es-ES_tradnl" sz="1200" b="0" dirty="0" err="1"/>
              <a:t>Backend</a:t>
            </a:r>
            <a:r>
              <a:rPr lang="es-ES_tradnl" sz="1200" b="0" dirty="0"/>
              <a:t> 80%)</a:t>
            </a:r>
          </a:p>
          <a:p>
            <a:pPr marL="0" indent="0">
              <a:buNone/>
            </a:pPr>
            <a:r>
              <a:rPr lang="es-ES_tradnl" sz="1200" b="1" dirty="0" err="1"/>
              <a:t>Backend</a:t>
            </a:r>
            <a:r>
              <a:rPr lang="es-ES_tradnl" sz="1200" b="1" dirty="0"/>
              <a:t>-as-a-</a:t>
            </a:r>
            <a:r>
              <a:rPr lang="es-ES_tradnl" sz="1200" b="1" dirty="0" err="1"/>
              <a:t>Service</a:t>
            </a:r>
            <a:r>
              <a:rPr lang="es-ES_tradnl" sz="1200" b="1" dirty="0"/>
              <a:t> </a:t>
            </a:r>
            <a:r>
              <a:rPr lang="es-ES_tradnl" sz="1200" dirty="0"/>
              <a:t>nos ayuda aliviando la carga de ese 80%. es un modelo de servicio en la nube que permite, principalmente a desarrolladores web y </a:t>
            </a:r>
            <a:r>
              <a:rPr lang="es-ES_tradnl" sz="1200" dirty="0" err="1"/>
              <a:t>mobile</a:t>
            </a:r>
            <a:r>
              <a:rPr lang="es-ES_tradnl" sz="1200" dirty="0"/>
              <a:t>, integrar las aplicaciones a un almacén de </a:t>
            </a:r>
            <a:r>
              <a:rPr lang="es-ES_tradnl" sz="1200" dirty="0" err="1"/>
              <a:t>backend</a:t>
            </a:r>
            <a:r>
              <a:rPr lang="es-ES_tradnl" sz="1200" dirty="0"/>
              <a:t> en la nube, de forma que estos puedan enfocarse en el </a:t>
            </a:r>
            <a:r>
              <a:rPr lang="es-ES_tradnl" sz="1200" dirty="0" err="1"/>
              <a:t>frontend</a:t>
            </a:r>
            <a:r>
              <a:rPr lang="es-ES_tradnl" sz="1200" dirty="0"/>
              <a:t> de sus aplicaciones. </a:t>
            </a:r>
          </a:p>
          <a:p>
            <a:pPr marL="0" indent="0">
              <a:buNone/>
            </a:pPr>
            <a:endParaRPr lang="es-ES_tradnl" sz="1200" dirty="0"/>
          </a:p>
          <a:p>
            <a:pPr marL="0" indent="0">
              <a:buNone/>
            </a:pPr>
            <a:r>
              <a:rPr lang="es-ES_tradnl" sz="1200" dirty="0"/>
              <a:t>https://</a:t>
            </a:r>
            <a:r>
              <a:rPr lang="es-ES_tradnl" sz="1200" dirty="0" err="1"/>
              <a:t>www.cloudflare.com</a:t>
            </a:r>
            <a:r>
              <a:rPr lang="es-ES_tradnl" sz="1200" dirty="0"/>
              <a:t>/</a:t>
            </a:r>
            <a:r>
              <a:rPr lang="es-ES_tradnl" sz="1200" dirty="0" err="1"/>
              <a:t>learning</a:t>
            </a:r>
            <a:r>
              <a:rPr lang="es-ES_tradnl" sz="1200" dirty="0"/>
              <a:t>/</a:t>
            </a:r>
            <a:r>
              <a:rPr lang="es-ES_tradnl" sz="1200" dirty="0" err="1"/>
              <a:t>serverless</a:t>
            </a:r>
            <a:r>
              <a:rPr lang="es-ES_tradnl" sz="1200" dirty="0"/>
              <a:t>/</a:t>
            </a:r>
            <a:r>
              <a:rPr lang="es-ES_tradnl" sz="1200" dirty="0" err="1"/>
              <a:t>glossary</a:t>
            </a:r>
            <a:r>
              <a:rPr lang="es-ES_tradnl" sz="1200" dirty="0"/>
              <a:t>/</a:t>
            </a:r>
            <a:r>
              <a:rPr lang="es-ES_tradnl" sz="1200" dirty="0" err="1"/>
              <a:t>backend</a:t>
            </a:r>
            <a:r>
              <a:rPr lang="es-ES_tradnl" sz="1200" dirty="0"/>
              <a:t>-as-a-</a:t>
            </a:r>
            <a:r>
              <a:rPr lang="es-ES_tradnl" sz="1200" dirty="0" err="1"/>
              <a:t>service</a:t>
            </a:r>
            <a:r>
              <a:rPr lang="es-ES_tradnl" sz="1200" dirty="0"/>
              <a:t>-</a:t>
            </a:r>
            <a:r>
              <a:rPr lang="es-ES_tradnl" sz="1200" dirty="0" err="1"/>
              <a:t>baas</a:t>
            </a:r>
            <a:r>
              <a:rPr lang="es-ES_tradnl" sz="1200" dirty="0"/>
              <a:t>/</a:t>
            </a:r>
          </a:p>
          <a:p>
            <a:pPr marL="0" indent="0">
              <a:buNone/>
            </a:pPr>
            <a:endParaRPr lang="es-ES_tradnl" sz="1200" dirty="0"/>
          </a:p>
          <a:p>
            <a:pPr marL="0" indent="0">
              <a:buNone/>
            </a:pPr>
            <a:endParaRPr lang="es-ES_tradnl" sz="1200" dirty="0"/>
          </a:p>
          <a:p>
            <a:pPr marL="0" indent="0">
              <a:buNone/>
            </a:pPr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654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Esta imagen explica la carga de trabajo que representa delegar la labor del lado del servidor.</a:t>
            </a:r>
          </a:p>
          <a:p>
            <a:pPr marL="0" indent="0">
              <a:buNone/>
            </a:pPr>
            <a:endParaRPr lang="es-ES_tradnl" sz="1200" dirty="0"/>
          </a:p>
          <a:p>
            <a:pPr marL="0" indent="0">
              <a:buNone/>
            </a:pPr>
            <a:r>
              <a:rPr lang="es-ES_tradnl" sz="1200" dirty="0"/>
              <a:t>El proveedor de BaaS proporciona un software </a:t>
            </a:r>
            <a:r>
              <a:rPr lang="es-ES_tradnl" sz="1200" dirty="0" err="1"/>
              <a:t>preescrito</a:t>
            </a:r>
            <a:r>
              <a:rPr lang="es-ES_tradnl" sz="1200" dirty="0"/>
              <a:t>  que se encarga de todos aspectos del lado del servidor mientras uno se enfoca en la idea principal de proveer lo que ve y experimenta el usuario final.</a:t>
            </a:r>
          </a:p>
          <a:p>
            <a:endParaRPr lang="es-ES_tradnl" dirty="0"/>
          </a:p>
          <a:p>
            <a:r>
              <a:rPr lang="es-ES_tradnl" dirty="0"/>
              <a:t>Estos proveedores te permite tener una base de datos y poder manejarla. </a:t>
            </a:r>
          </a:p>
          <a:p>
            <a:r>
              <a:rPr lang="es-ES_tradnl" dirty="0"/>
              <a:t>Almacenamiento de archivos como imágenes o documentos </a:t>
            </a:r>
          </a:p>
          <a:p>
            <a:r>
              <a:rPr lang="es-ES_tradnl" dirty="0"/>
              <a:t>Autenticación de usuario con </a:t>
            </a:r>
            <a:r>
              <a:rPr lang="es-ES_tradnl" dirty="0" err="1"/>
              <a:t>urs|pwd</a:t>
            </a:r>
            <a:r>
              <a:rPr lang="es-ES_tradnl" dirty="0"/>
              <a:t> y también con redes sociales</a:t>
            </a:r>
          </a:p>
          <a:p>
            <a:r>
              <a:rPr lang="es-ES_tradnl" dirty="0"/>
              <a:t>Notificaciones </a:t>
            </a:r>
            <a:r>
              <a:rPr lang="es-ES_tradnl" dirty="0" err="1"/>
              <a:t>Push</a:t>
            </a:r>
            <a:r>
              <a:rPr lang="es-ES_tradnl" dirty="0"/>
              <a:t> para apps móviles </a:t>
            </a:r>
          </a:p>
          <a:p>
            <a:r>
              <a:rPr lang="es-ES_tradnl" dirty="0" err="1"/>
              <a:t>Hostear</a:t>
            </a:r>
            <a:r>
              <a:rPr lang="es-ES_tradnl" dirty="0"/>
              <a:t> tus app</a:t>
            </a:r>
          </a:p>
          <a:p>
            <a:r>
              <a:rPr lang="es-ES_tradnl" dirty="0" err="1"/>
              <a:t>APIs</a:t>
            </a:r>
            <a:r>
              <a:rPr lang="es-ES_tradnl" dirty="0"/>
              <a:t> que sirven como medio de comunicación entre estas dos partes y permiten acceder a todas estas funcionalidades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Encima de todo eso </a:t>
            </a:r>
            <a:r>
              <a:rPr lang="es-ES_tradnl" dirty="0" err="1"/>
              <a:t>tambiene</a:t>
            </a:r>
            <a:r>
              <a:rPr lang="es-ES_tradnl" dirty="0"/>
              <a:t> delegas la seguridad.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encuentren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Mobile-Backend-as-a-Service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MBaaS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es BaaS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específicamente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móviles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bien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BaaS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MBaaS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términos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básicamente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intercambiables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BaaS no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móviles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8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3 razones puntos a considerar que te pueden llevar a la conclusión de usar BaaS</a:t>
            </a:r>
          </a:p>
          <a:p>
            <a:endParaRPr lang="es-ES_tradnl" dirty="0"/>
          </a:p>
          <a:p>
            <a:r>
              <a:rPr lang="es-ES_tradnl" dirty="0"/>
              <a:t>Una app de misión critica es aquella que debe funcionar continuamente para que negocio tenga éxito. Por ejemplo el </a:t>
            </a:r>
            <a:r>
              <a:rPr lang="es-ES_tradnl" dirty="0" err="1"/>
              <a:t>backend</a:t>
            </a:r>
            <a:r>
              <a:rPr lang="es-ES_tradnl" dirty="0"/>
              <a:t> de </a:t>
            </a:r>
            <a:r>
              <a:rPr lang="es-ES_tradnl" dirty="0" err="1"/>
              <a:t>vehiculo</a:t>
            </a:r>
            <a:r>
              <a:rPr lang="es-ES_tradnl" dirty="0"/>
              <a:t> autónomo es de un carácter </a:t>
            </a:r>
            <a:r>
              <a:rPr lang="es-ES_tradnl" dirty="0" err="1"/>
              <a:t>ttan</a:t>
            </a:r>
            <a:r>
              <a:rPr lang="es-ES_tradnl" dirty="0"/>
              <a:t> delicado que es muy probable que BaaS no sea ideal.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7651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  <a:p>
            <a:r>
              <a:rPr lang="es-ES_tradnl" dirty="0"/>
              <a:t>Para decidir si usar o no BaaS también puedes considerar sus ventajas y desventajas </a:t>
            </a:r>
          </a:p>
          <a:p>
            <a:endParaRPr lang="es-ES_tradnl" dirty="0"/>
          </a:p>
          <a:p>
            <a:r>
              <a:rPr lang="es-ES_tradnl" dirty="0"/>
              <a:t>Rapidez: el desarrollo es más rápido lo que permite reducción del tiempo para salir a producción</a:t>
            </a:r>
          </a:p>
          <a:p>
            <a:r>
              <a:rPr lang="es-ES_tradnl" dirty="0"/>
              <a:t>Costo: Puede ser mas económico ya que no requieres la misma cantidad de </a:t>
            </a:r>
            <a:r>
              <a:rPr lang="es-ES_tradnl" dirty="0" err="1"/>
              <a:t>developers</a:t>
            </a:r>
            <a:br>
              <a:rPr lang="es-ES_tradnl" dirty="0"/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boilerplate 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incluirse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lugares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alteraciones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 que 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backend . 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enfocarte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valor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preocuparte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servidores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err="1"/>
              <a:t>Elimina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repetitivas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y </a:t>
            </a:r>
            <a:r>
              <a:rPr lang="en-US" dirty="0" err="1"/>
              <a:t>centre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esfuerzo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 que </a:t>
            </a:r>
            <a:r>
              <a:rPr lang="en-US" dirty="0" err="1"/>
              <a:t>ofrece</a:t>
            </a:r>
            <a:r>
              <a:rPr lang="en-US" dirty="0"/>
              <a:t> el mayor valor a </a:t>
            </a:r>
            <a:r>
              <a:rPr lang="en-US" dirty="0" err="1"/>
              <a:t>su</a:t>
            </a:r>
            <a:r>
              <a:rPr lang="en-US" dirty="0"/>
              <a:t> software.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Fiabilidad: No se puede garantizar que estas empresas no desaparecerán. (ejemplo de </a:t>
            </a:r>
            <a:r>
              <a:rPr lang="es-ES_tradnl" dirty="0" err="1"/>
              <a:t>Parse</a:t>
            </a:r>
            <a:r>
              <a:rPr lang="es-ES_tradnl" dirty="0"/>
              <a:t>), incluso el servicio más popular y potencial puede cerrarse algún día. Es por eso que confiar su negocio a un tercero siempre conlleva riesgos.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Personalización: Las tecnologías en constante cambio y la escalabilidad de aplicaciones hacen que la personalización del lado del servidor a las necesidades actuales del proyecto sea fundamental. </a:t>
            </a:r>
          </a:p>
          <a:p>
            <a:r>
              <a:rPr lang="es-ES_tradnl" dirty="0"/>
              <a:t>Flexibilidad: Los BaaS se desarrollan como soluciones universales para adaptarse a la mayoría de los tipos de proyectos. Si necesitas alguna funcionalidades únicas o muy especificas, es muy posible que no esté en el paquete.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264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Firebase desarrollado por Google es una de las soluciones BaaS líderes en el mercado. </a:t>
            </a:r>
          </a:p>
          <a:p>
            <a:r>
              <a:rPr lang="en-US" sz="1200" dirty="0"/>
              <a:t>Es </a:t>
            </a:r>
            <a:r>
              <a:rPr lang="en-US" sz="1200" dirty="0" err="1"/>
              <a:t>parte</a:t>
            </a:r>
            <a:r>
              <a:rPr lang="en-US" sz="1200" dirty="0"/>
              <a:t> del </a:t>
            </a:r>
            <a:r>
              <a:rPr lang="en-US" sz="1200" dirty="0" err="1"/>
              <a:t>ecosistema</a:t>
            </a:r>
            <a:r>
              <a:rPr lang="en-US" sz="1200" dirty="0"/>
              <a:t> de Google: es </a:t>
            </a:r>
            <a:r>
              <a:rPr lang="en-US" sz="1200" dirty="0" err="1"/>
              <a:t>ampliamente</a:t>
            </a:r>
            <a:r>
              <a:rPr lang="en-US" sz="1200" dirty="0"/>
              <a:t> </a:t>
            </a:r>
            <a:r>
              <a:rPr lang="en-US" sz="1200" dirty="0" err="1"/>
              <a:t>reconocible</a:t>
            </a:r>
            <a:r>
              <a:rPr lang="en-US" sz="1200" dirty="0"/>
              <a:t> y, por lo tanto, </a:t>
            </a:r>
            <a:r>
              <a:rPr lang="en-US" sz="1200" dirty="0" err="1"/>
              <a:t>más</a:t>
            </a:r>
            <a:r>
              <a:rPr lang="en-US" sz="1200" dirty="0"/>
              <a:t> </a:t>
            </a:r>
            <a:r>
              <a:rPr lang="en-US" sz="1200" dirty="0" err="1"/>
              <a:t>fácil</a:t>
            </a:r>
            <a:r>
              <a:rPr lang="en-US" sz="1200" dirty="0"/>
              <a:t> de presenter a los </a:t>
            </a:r>
            <a:r>
              <a:rPr lang="en-US" sz="1200" dirty="0" err="1"/>
              <a:t>clientes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Rápido</a:t>
            </a:r>
            <a:r>
              <a:rPr lang="en-US" sz="1200" dirty="0"/>
              <a:t> de </a:t>
            </a:r>
            <a:r>
              <a:rPr lang="en-US" sz="1200" dirty="0" err="1"/>
              <a:t>configurar</a:t>
            </a:r>
            <a:r>
              <a:rPr lang="en-US" sz="1200" dirty="0"/>
              <a:t>: </a:t>
            </a: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permite</a:t>
            </a:r>
            <a:r>
              <a:rPr lang="en-US" sz="1200" dirty="0"/>
              <a:t> </a:t>
            </a:r>
            <a:r>
              <a:rPr lang="en-US" sz="1200" dirty="0" err="1"/>
              <a:t>iniciar</a:t>
            </a:r>
            <a:r>
              <a:rPr lang="en-US" sz="1200" dirty="0"/>
              <a:t> el Proyecto </a:t>
            </a:r>
            <a:r>
              <a:rPr lang="en-US" sz="1200" dirty="0" err="1"/>
              <a:t>rapidamente</a:t>
            </a:r>
            <a:r>
              <a:rPr lang="en-US" sz="1200" dirty="0"/>
              <a:t> </a:t>
            </a:r>
          </a:p>
          <a:p>
            <a:r>
              <a:rPr lang="en-US" sz="1200" dirty="0"/>
              <a:t>Built-ins: Prove UI pre </a:t>
            </a:r>
            <a:r>
              <a:rPr lang="en-US" sz="1200" dirty="0" err="1"/>
              <a:t>configurada</a:t>
            </a:r>
            <a:r>
              <a:rPr lang="en-US" sz="1200" dirty="0"/>
              <a:t> para </a:t>
            </a:r>
            <a:r>
              <a:rPr lang="en-US" sz="1200" dirty="0" err="1"/>
              <a:t>algunos</a:t>
            </a:r>
            <a:r>
              <a:rPr lang="en-US" sz="1200" dirty="0"/>
              <a:t> features </a:t>
            </a:r>
            <a:r>
              <a:rPr lang="en-US" sz="1200" dirty="0" err="1"/>
              <a:t>como</a:t>
            </a:r>
            <a:r>
              <a:rPr lang="en-US" sz="1200" dirty="0"/>
              <a:t> login </a:t>
            </a:r>
          </a:p>
          <a:p>
            <a:r>
              <a:rPr lang="en-US" sz="1200" dirty="0" err="1"/>
              <a:t>Monitoreo</a:t>
            </a:r>
            <a:r>
              <a:rPr lang="en-US" sz="1200" dirty="0"/>
              <a:t> de </a:t>
            </a:r>
            <a:r>
              <a:rPr lang="en-US" sz="1200" dirty="0" err="1"/>
              <a:t>Rendimiento</a:t>
            </a:r>
            <a:r>
              <a:rPr lang="en-US" sz="1200" dirty="0"/>
              <a:t>: para </a:t>
            </a:r>
            <a:r>
              <a:rPr lang="en-US" sz="1200" dirty="0" err="1"/>
              <a:t>medir</a:t>
            </a:r>
            <a:r>
              <a:rPr lang="en-US" sz="1200" dirty="0"/>
              <a:t> el </a:t>
            </a:r>
            <a:r>
              <a:rPr lang="en-US" sz="1200" dirty="0" err="1"/>
              <a:t>rendimiento</a:t>
            </a:r>
            <a:r>
              <a:rPr lang="en-US" sz="1200" dirty="0"/>
              <a:t> de </a:t>
            </a:r>
            <a:r>
              <a:rPr lang="en-US" sz="1200" dirty="0" err="1"/>
              <a:t>su</a:t>
            </a:r>
            <a:r>
              <a:rPr lang="en-US" sz="1200" dirty="0"/>
              <a:t> </a:t>
            </a:r>
            <a:r>
              <a:rPr lang="en-US" sz="1200" dirty="0" err="1"/>
              <a:t>aplicación</a:t>
            </a:r>
            <a:r>
              <a:rPr lang="en-US" sz="1200" dirty="0"/>
              <a:t> </a:t>
            </a:r>
            <a:r>
              <a:rPr lang="en-US" sz="1200" dirty="0" err="1"/>
              <a:t>desde</a:t>
            </a:r>
            <a:r>
              <a:rPr lang="en-US" sz="1200" dirty="0"/>
              <a:t> el punto de vista del </a:t>
            </a:r>
            <a:r>
              <a:rPr lang="en-US" sz="1200" dirty="0" err="1"/>
              <a:t>usuario</a:t>
            </a:r>
            <a:r>
              <a:rPr lang="en-US" sz="1200" dirty="0"/>
              <a:t>, lo </a:t>
            </a:r>
            <a:r>
              <a:rPr lang="en-US" sz="1200" dirty="0" err="1"/>
              <a:t>cual</a:t>
            </a:r>
            <a:r>
              <a:rPr lang="en-US" sz="1200" dirty="0"/>
              <a:t> es </a:t>
            </a:r>
            <a:r>
              <a:rPr lang="en-US" sz="1200" dirty="0" err="1"/>
              <a:t>extremadamente</a:t>
            </a:r>
            <a:r>
              <a:rPr lang="en-US" sz="1200" dirty="0"/>
              <a:t> </a:t>
            </a:r>
            <a:r>
              <a:rPr lang="en-US" sz="1200" dirty="0" err="1"/>
              <a:t>importante</a:t>
            </a:r>
            <a:r>
              <a:rPr lang="en-US" sz="1200" dirty="0"/>
              <a:t> </a:t>
            </a:r>
            <a:r>
              <a:rPr lang="en-US" sz="1200" dirty="0" err="1"/>
              <a:t>cuando</a:t>
            </a:r>
            <a:r>
              <a:rPr lang="en-US" sz="1200" dirty="0"/>
              <a:t> se </a:t>
            </a:r>
            <a:r>
              <a:rPr lang="en-US" sz="1200" dirty="0" err="1"/>
              <a:t>trabaja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un MVP</a:t>
            </a:r>
          </a:p>
          <a:p>
            <a:endParaRPr lang="es-ES_tradnl" dirty="0"/>
          </a:p>
          <a:p>
            <a:br>
              <a:rPr lang="es-ES_tradnl" dirty="0"/>
            </a:b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BaaSs</a:t>
            </a:r>
            <a:r>
              <a:rPr lang="es-ES_tradnl" dirty="0"/>
              <a:t> https://george-51059.medium.com/backend-as-a-service-list-9104bdce845e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AA1A1-1FD9-4542-AB07-36E0A726CA30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654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7D97-DA51-E742-BAA9-02AF3F5D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57C19-AC5A-C542-B29A-C741FB4B8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2EDE-5F94-FD4F-9631-70D9E896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A6C32-8B27-9C48-BD5B-66604C05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03F67-6AE0-8A44-BA74-283D39AD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3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473E-E173-B44C-B949-259C97CF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DEC48-6E07-634F-A731-75594A89C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144DA-8649-6C4A-8C8C-61795E95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B9585-1404-D74B-9F65-CA1C22D3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DEC0B-B56F-7E4D-9DA8-2B172154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6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B4D0F-460B-C742-98E2-FD4E7D138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0CA87-758C-D141-B46F-BAEC2F24E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79574-2495-4E42-A06B-2577561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73AFB-A493-4748-9CFD-4DA29955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437F-2C43-2C46-BA67-5271B668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2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0904-C609-B549-9BF9-A1CE6F50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322BE-7CB1-BA4F-AA70-C1FA161D4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21CB2-8448-3B4E-9A14-585ED9A1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1041B-9281-2C49-9A03-3D68EED1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E7B69-ABA5-6346-8CA4-44E3F7B0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1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05C7-FCF8-C142-9BC8-30D8C8A5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67980-3DAA-0C4D-A516-F3418728C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309F1-F9F0-4E4A-8ACF-ADB03F95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E6441-649A-E444-A716-C1DC5C1D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5F99A-5F89-BE43-9E4C-FE63BA33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77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123A-FF69-CD49-9F8F-CB3D557D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88089-7EED-3748-A83C-5397DCCB4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22337-9970-F242-900C-8181B54F1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BF990-BE38-584F-ABE1-6DD709F15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93FED-1E9C-2142-9905-B11CB0E6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DEA14-78BB-D34D-B472-11427166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D233-692A-D747-B84C-0BCA33AE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AA09D-8706-E449-A1DE-C1CED922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2270F-9223-5747-9C3D-9A57DFAD7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BAFEE-102A-F44E-973F-796C4BFC9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9EA4C-1D35-2C4D-B5F4-B5E408667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6484A2-24FA-7145-BA5C-47A60312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69EF2-88EB-244E-A718-F258BD58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B633D6-FF9A-AF4F-AD58-6E986EA7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2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EE24-15CF-EF49-A2C8-D0CA4589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A34381-57D2-E841-A982-3D07C7E82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95A69-5A54-9545-8DEF-70D77068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2878-B448-A749-80BA-F78F379D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AC3DDC-7764-1844-B8BD-49D46A33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1B72-61ED-274E-9423-147682EC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247EC-725D-DF48-88D9-D100101A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2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6B33E-0FF3-D446-A374-CCAB7412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9575A-EBFD-3640-909E-8B5B6A4B0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9E986-1426-5847-B65E-30AD0363E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FBE67-A2A9-6341-A522-C281E548F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C830D-902A-BD49-899E-FE9C6707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1CB8E-B321-5946-9D02-8690D0B3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A8D4-1A30-5B46-B88B-4146AC69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B1183-B1CC-C041-B62D-94E844993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51D7B-8E9E-2B4F-ACA2-98AD95EBF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15D6B-BEF5-3641-A770-DC65339F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D25A1-C63D-584C-9608-A679427F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3ABD2-C9DC-D247-BD97-7CE13F24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7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5C5FF3-11D3-4B4F-AFC3-8F0A757B2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29E9D-D5DD-4B44-BA77-107658724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5639-DC03-2845-9279-334454683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9864-3B71-F241-8A66-21EF86A4B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90640-6DC8-714A-8B69-337452DD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6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0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33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32.tiff"/><Relationship Id="rId4" Type="http://schemas.openxmlformats.org/officeDocument/2006/relationships/diagramData" Target="../diagrams/data4.xml"/><Relationship Id="rId9" Type="http://schemas.openxmlformats.org/officeDocument/2006/relationships/image" Target="../media/image3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acity.com/course/firebase-in-a-weekend-by-google-ios--ud0351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medium.com/TwcMQK7wibb" TargetMode="External"/><Relationship Id="rId3" Type="http://schemas.openxmlformats.org/officeDocument/2006/relationships/image" Target="../media/image64.jpeg"/><Relationship Id="rId7" Type="http://schemas.openxmlformats.org/officeDocument/2006/relationships/hyperlink" Target="https://guides.cocoapods.org/using/using-cocoapod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rebase.google.com/docs/ios/setup" TargetMode="External"/><Relationship Id="rId5" Type="http://schemas.openxmlformats.org/officeDocument/2006/relationships/hyperlink" Target="https://blog.back4app.com/backend-as-a-service-baas/" TargetMode="External"/><Relationship Id="rId4" Type="http://schemas.openxmlformats.org/officeDocument/2006/relationships/hyperlink" Target="https://moqod.com/why-firebase-is-a-great-solution-to-build-an-mvp/" TargetMode="External"/><Relationship Id="rId9" Type="http://schemas.openxmlformats.org/officeDocument/2006/relationships/hyperlink" Target="https://github.com/virginiapujols/rescatek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back4app.com/backend-as-a-service-baas/#:~:text=You%20can%20use%20a%20backend,when%20used%20for%20mobile%20development.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loudflare.com/learning/serverless/glossary/backend-as-a-service-baa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72B0E-AA94-134B-B458-A340CDA03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s-ES_tradnl" sz="5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Firebase como </a:t>
            </a:r>
            <a:r>
              <a:rPr lang="es-ES_tradnl" sz="51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  <a:r>
              <a:rPr lang="es-ES_tradnl" sz="5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para tu iOS 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85628-3812-DD42-AF18-60C24CD83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>
            <a:normAutofit/>
          </a:bodyPr>
          <a:lstStyle/>
          <a:p>
            <a:pPr algn="l"/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Cómo usar Firebase para crear aplicaciones funcionales y de calidad sin necesidad de tener amplios conocimientos de desarrollo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  <a:endParaRPr lang="es-ES_tradnl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s-ES_tradnl" sz="2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7325996-1CC7-0540-A499-5E3DEB6FCAF0}"/>
              </a:ext>
            </a:extLst>
          </p:cNvPr>
          <p:cNvSpPr txBox="1">
            <a:spLocks/>
          </p:cNvSpPr>
          <p:nvPr/>
        </p:nvSpPr>
        <p:spPr>
          <a:xfrm>
            <a:off x="934767" y="5281853"/>
            <a:ext cx="5125091" cy="3841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2200" b="1" i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Virginia Pujols</a:t>
            </a:r>
          </a:p>
          <a:p>
            <a:pPr algn="l"/>
            <a:endParaRPr lang="es-ES_tradnl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31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9DF853-C2F7-7D40-A5FF-2E9EF111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¡Vamo’ a esto!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14C8863-C8E8-6C47-B6EC-FCD0E418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25" y="2369019"/>
            <a:ext cx="5664133" cy="317820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58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59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02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7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77611-8A80-7941-88D8-BCBB7138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haremos</a:t>
            </a: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cxnSp>
        <p:nvCxnSpPr>
          <p:cNvPr id="118" name="Straight Connector 104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Paw prints">
            <a:extLst>
              <a:ext uri="{FF2B5EF4-FFF2-40B4-BE49-F238E27FC236}">
                <a16:creationId xmlns:a16="http://schemas.microsoft.com/office/drawing/2014/main" id="{8AFE609B-9B89-0045-A16A-72E95E099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983">
            <a:off x="458150" y="4219333"/>
            <a:ext cx="1768458" cy="1768458"/>
          </a:xfrm>
          <a:prstGeom prst="rect">
            <a:avLst/>
          </a:prstGeom>
        </p:spPr>
      </p:pic>
      <p:pic>
        <p:nvPicPr>
          <p:cNvPr id="74" name="Graphic 73" descr="Paw prints">
            <a:extLst>
              <a:ext uri="{FF2B5EF4-FFF2-40B4-BE49-F238E27FC236}">
                <a16:creationId xmlns:a16="http://schemas.microsoft.com/office/drawing/2014/main" id="{9C1E1CC6-20F0-4249-B502-974F97D39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292686">
            <a:off x="2855718" y="4460140"/>
            <a:ext cx="2195468" cy="2195468"/>
          </a:xfrm>
          <a:prstGeom prst="rect">
            <a:avLst/>
          </a:prstGeom>
        </p:spPr>
      </p:pic>
      <p:pic>
        <p:nvPicPr>
          <p:cNvPr id="75" name="Graphic 74" descr="Paw prints">
            <a:extLst>
              <a:ext uri="{FF2B5EF4-FFF2-40B4-BE49-F238E27FC236}">
                <a16:creationId xmlns:a16="http://schemas.microsoft.com/office/drawing/2014/main" id="{7E5A7038-A636-1C4E-83E7-9884D436F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70787">
            <a:off x="898066" y="430716"/>
            <a:ext cx="2002587" cy="2002587"/>
          </a:xfrm>
          <a:prstGeom prst="rect">
            <a:avLst/>
          </a:prstGeom>
        </p:spPr>
      </p:pic>
      <p:pic>
        <p:nvPicPr>
          <p:cNvPr id="19" name="Picture 18" descr="A dog in a car&#10;&#10;Description automatically generated">
            <a:extLst>
              <a:ext uri="{FF2B5EF4-FFF2-40B4-BE49-F238E27FC236}">
                <a16:creationId xmlns:a16="http://schemas.microsoft.com/office/drawing/2014/main" id="{0001F375-C747-B74F-8F04-EC6E142584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548" y="-6973"/>
            <a:ext cx="3399941" cy="685800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FB159E-01D3-1B43-BB89-AE8EAE4ACD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5230" y="11032"/>
            <a:ext cx="337137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290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85C987D2-7173-4E3E-8050-66B337EE3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07B714-1362-F244-BE36-A5094368F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12" y="4888631"/>
            <a:ext cx="4408655" cy="1543029"/>
          </a:xfrm>
          <a:prstGeom prst="rect">
            <a:avLst/>
          </a:prstGeom>
        </p:spPr>
      </p:pic>
      <p:sp>
        <p:nvSpPr>
          <p:cNvPr id="97" name="Freeform 44">
            <a:extLst>
              <a:ext uri="{FF2B5EF4-FFF2-40B4-BE49-F238E27FC236}">
                <a16:creationId xmlns:a16="http://schemas.microsoft.com/office/drawing/2014/main" id="{C2BE09AA-2EBF-4AE1-A44F-00DE1F460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2CBB1B2-298B-4D88-B306-3976FCDF1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699196" y="635715"/>
            <a:ext cx="5852722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F4EBE-6A18-2345-B5F1-A31B5576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547" y="804328"/>
            <a:ext cx="5300553" cy="1205821"/>
          </a:xfrm>
        </p:spPr>
        <p:txBody>
          <a:bodyPr>
            <a:normAutofit/>
          </a:bodyPr>
          <a:lstStyle/>
          <a:p>
            <a:r>
              <a:rPr lang="es-ES_tradnl" sz="3600" b="1">
                <a:solidFill>
                  <a:srgbClr val="FEFFFF"/>
                </a:solidFill>
              </a:rPr>
              <a:t>Crear un proyecto en </a:t>
            </a:r>
            <a:r>
              <a:rPr lang="es-ES_tradnl" sz="3600" b="1" err="1">
                <a:solidFill>
                  <a:srgbClr val="FEFFFF"/>
                </a:solidFill>
              </a:rPr>
              <a:t>XCode</a:t>
            </a:r>
            <a:endParaRPr lang="es-ES_tradnl" sz="3600" b="1">
              <a:solidFill>
                <a:srgbClr val="FEFFFF"/>
              </a:solidFill>
            </a:endParaRP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C5D645D0-8979-5A4E-8A0A-B7AF984F44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58895"/>
              </p:ext>
            </p:extLst>
          </p:nvPr>
        </p:nvGraphicFramePr>
        <p:xfrm>
          <a:off x="6833663" y="4479355"/>
          <a:ext cx="3602107" cy="2265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8A08FFAC-CFB0-4E4E-AF12-895F621BD6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14" y="804327"/>
            <a:ext cx="4408654" cy="1651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E1E1F9C-0F0E-FE42-9C08-CEA3D218C8B3}"/>
              </a:ext>
            </a:extLst>
          </p:cNvPr>
          <p:cNvSpPr/>
          <p:nvPr/>
        </p:nvSpPr>
        <p:spPr>
          <a:xfrm>
            <a:off x="375413" y="576062"/>
            <a:ext cx="4259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>
                <a:latin typeface="Consolas" panose="020B0609020204030204" pitchFamily="49" charset="0"/>
                <a:cs typeface="Consolas" panose="020B0609020204030204" pitchFamily="49" charset="0"/>
              </a:rPr>
              <a:t>Terminal: Agregar </a:t>
            </a:r>
            <a:r>
              <a:rPr lang="es-ES_tradnl" sz="1400" err="1">
                <a:latin typeface="Consolas" panose="020B0609020204030204" pitchFamily="49" charset="0"/>
                <a:cs typeface="Consolas" panose="020B0609020204030204" pitchFamily="49" charset="0"/>
              </a:rPr>
              <a:t>CocoaPods</a:t>
            </a:r>
            <a:r>
              <a:rPr lang="es-ES_tradnl" sz="1400">
                <a:latin typeface="Consolas" panose="020B0609020204030204" pitchFamily="49" charset="0"/>
                <a:cs typeface="Consolas" panose="020B0609020204030204" pitchFamily="49" charset="0"/>
              </a:rPr>
              <a:t> a tu proyecto</a:t>
            </a:r>
            <a:endParaRPr lang="es-ES_tradnl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9F50891-0F0A-4A4A-B1C4-0AED1981F35A}"/>
              </a:ext>
            </a:extLst>
          </p:cNvPr>
          <p:cNvSpPr/>
          <p:nvPr/>
        </p:nvSpPr>
        <p:spPr>
          <a:xfrm>
            <a:off x="375413" y="2519377"/>
            <a:ext cx="4458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En tu </a:t>
            </a:r>
            <a:r>
              <a:rPr lang="es-ES_tradnl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Podfile</a:t>
            </a:r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, agrega los </a:t>
            </a:r>
            <a:r>
              <a:rPr lang="es-ES_tradnl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pods</a:t>
            </a:r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de Firebase </a:t>
            </a:r>
            <a:endParaRPr lang="es-ES_tradnl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CAC2CE5-99B4-F14F-9FEA-65B9AE72EA2B}"/>
              </a:ext>
            </a:extLst>
          </p:cNvPr>
          <p:cNvSpPr/>
          <p:nvPr/>
        </p:nvSpPr>
        <p:spPr>
          <a:xfrm>
            <a:off x="375413" y="4699173"/>
            <a:ext cx="3861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Terminal: Instala los </a:t>
            </a:r>
            <a:r>
              <a:rPr lang="es-ES_tradnl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pods</a:t>
            </a:r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agregados </a:t>
            </a:r>
            <a:endParaRPr lang="es-ES_tradnl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94778-8EA4-7744-A42C-3F4478F044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39" b="4696"/>
          <a:stretch/>
        </p:blipFill>
        <p:spPr>
          <a:xfrm>
            <a:off x="365404" y="2802770"/>
            <a:ext cx="4229100" cy="1715392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E95350-C9BC-204F-9D22-239859247F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8776" y="2338576"/>
            <a:ext cx="7628209" cy="104473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2BE1D07-B03D-6144-AAE2-DEF3873ACAD8}"/>
              </a:ext>
            </a:extLst>
          </p:cNvPr>
          <p:cNvSpPr txBox="1">
            <a:spLocks/>
          </p:cNvSpPr>
          <p:nvPr/>
        </p:nvSpPr>
        <p:spPr>
          <a:xfrm>
            <a:off x="5708406" y="3800743"/>
            <a:ext cx="5843409" cy="69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/>
              <a:t>Agrega los </a:t>
            </a:r>
            <a:r>
              <a:rPr lang="es-ES_tradnl" sz="2400" b="1" err="1"/>
              <a:t>SDKs</a:t>
            </a:r>
            <a:r>
              <a:rPr lang="es-ES_tradnl" sz="2400" b="1"/>
              <a:t> de Firebase a tu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B6D77A-CE0B-7D47-A775-B86C5EBAFF51}"/>
              </a:ext>
            </a:extLst>
          </p:cNvPr>
          <p:cNvCxnSpPr/>
          <p:nvPr/>
        </p:nvCxnSpPr>
        <p:spPr>
          <a:xfrm>
            <a:off x="5254171" y="804327"/>
            <a:ext cx="0" cy="561098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F203D0A-C54A-8C47-9633-C630201AFDA1}"/>
              </a:ext>
            </a:extLst>
          </p:cNvPr>
          <p:cNvSpPr/>
          <p:nvPr/>
        </p:nvSpPr>
        <p:spPr>
          <a:xfrm>
            <a:off x="478102" y="6452060"/>
            <a:ext cx="3861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abre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el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archivo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xcworkspace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creado</a:t>
            </a:r>
            <a:endParaRPr lang="es-ES_tradnl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09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FEC6C03-6960-6C46-AF59-5496E2E80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r="-1" b="-1"/>
          <a:stretch/>
        </p:blipFill>
        <p:spPr bwMode="auto">
          <a:xfrm>
            <a:off x="320040" y="320040"/>
            <a:ext cx="11548872" cy="4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C37E00-315B-194E-A1F4-D5FB56FB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s-ES_tradnl" sz="2600">
                <a:solidFill>
                  <a:schemeClr val="bg1"/>
                </a:solidFill>
              </a:rPr>
              <a:t>Crear un proyecto en la consola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DC748A-2833-1C49-A0D6-31CCFFC58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s-ES_tradnl" sz="1700">
                <a:solidFill>
                  <a:schemeClr val="bg1"/>
                </a:solidFill>
              </a:rPr>
              <a:t>Navega a la </a:t>
            </a:r>
            <a:r>
              <a:rPr lang="es-ES_tradnl" sz="1700">
                <a:solidFill>
                  <a:schemeClr val="bg1"/>
                </a:solidFill>
                <a:hlinkClick r:id="rId3"/>
              </a:rPr>
              <a:t>Consola de Firebase</a:t>
            </a:r>
            <a:endParaRPr lang="es-ES_tradnl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2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8040EB1-E150-854B-B471-0CFC61B34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79" y="2248281"/>
            <a:ext cx="5594350" cy="295275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4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5C95B6-1A11-FF4B-AE76-7DEF032D63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0" r="3" b="562"/>
          <a:stretch/>
        </p:blipFill>
        <p:spPr>
          <a:xfrm>
            <a:off x="2960249" y="-8862"/>
            <a:ext cx="6090277" cy="3081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F6BADD-9C11-7D42-9811-2B71E3044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2" r="3" b="3"/>
          <a:stretch/>
        </p:blipFill>
        <p:spPr>
          <a:xfrm>
            <a:off x="4145280" y="1294879"/>
            <a:ext cx="7296771" cy="3691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92D6DA-FCF1-D94A-A2BE-704B0B05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86868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dirty="0" err="1">
                <a:solidFill>
                  <a:srgbClr val="FFFFFF"/>
                </a:solidFill>
              </a:rPr>
              <a:t>Crear</a:t>
            </a:r>
            <a:r>
              <a:rPr lang="en-US" sz="4000" b="1" dirty="0">
                <a:solidFill>
                  <a:srgbClr val="FFFFFF"/>
                </a:solidFill>
              </a:rPr>
              <a:t> un Proyecto de Firebase</a:t>
            </a:r>
          </a:p>
        </p:txBody>
      </p:sp>
      <p:pic>
        <p:nvPicPr>
          <p:cNvPr id="6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F56349-34B2-6845-89B4-7E8D7DF70E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09" r="3" b="3"/>
          <a:stretch/>
        </p:blipFill>
        <p:spPr>
          <a:xfrm>
            <a:off x="5356697" y="2702023"/>
            <a:ext cx="7026836" cy="3589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48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6607003-BB23-CF45-87A4-4B96DF1D6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6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8" name="Curved Right Arrow 7">
            <a:extLst>
              <a:ext uri="{FF2B5EF4-FFF2-40B4-BE49-F238E27FC236}">
                <a16:creationId xmlns:a16="http://schemas.microsoft.com/office/drawing/2014/main" id="{9FE0EE24-0E01-BA4A-A059-122E4BAC1F3E}"/>
              </a:ext>
            </a:extLst>
          </p:cNvPr>
          <p:cNvSpPr/>
          <p:nvPr/>
        </p:nvSpPr>
        <p:spPr>
          <a:xfrm rot="20139580">
            <a:off x="2793634" y="2011210"/>
            <a:ext cx="710119" cy="1067017"/>
          </a:xfrm>
          <a:prstGeom prst="curvedRightArrow">
            <a:avLst>
              <a:gd name="adj1" fmla="val 16420"/>
              <a:gd name="adj2" fmla="val 38837"/>
              <a:gd name="adj3" fmla="val 41423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D56DA8-FC8F-8A49-8B09-1B0E1710809B}"/>
              </a:ext>
            </a:extLst>
          </p:cNvPr>
          <p:cNvGrpSpPr/>
          <p:nvPr/>
        </p:nvGrpSpPr>
        <p:grpSpPr>
          <a:xfrm>
            <a:off x="6719553" y="526185"/>
            <a:ext cx="2031325" cy="1068269"/>
            <a:chOff x="8814571" y="691586"/>
            <a:chExt cx="2031325" cy="1068269"/>
          </a:xfrm>
        </p:grpSpPr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B3102689-0C4C-0540-AE69-76A021B0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3034" y="691586"/>
              <a:ext cx="914400" cy="9144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08F637-C5EC-3844-8E12-A8DF5CA8EA38}"/>
                </a:ext>
              </a:extLst>
            </p:cNvPr>
            <p:cNvSpPr/>
            <p:nvPr/>
          </p:nvSpPr>
          <p:spPr>
            <a:xfrm>
              <a:off x="8814571" y="1498245"/>
              <a:ext cx="20313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05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GoogleService-Info.plist</a:t>
              </a:r>
              <a:endParaRPr lang="es-ES_tradnl" sz="105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" name="Bent-Up Arrow 16">
            <a:extLst>
              <a:ext uri="{FF2B5EF4-FFF2-40B4-BE49-F238E27FC236}">
                <a16:creationId xmlns:a16="http://schemas.microsoft.com/office/drawing/2014/main" id="{4F851D7F-7180-344E-8F0C-F56EAB55FF0C}"/>
              </a:ext>
            </a:extLst>
          </p:cNvPr>
          <p:cNvSpPr/>
          <p:nvPr/>
        </p:nvSpPr>
        <p:spPr>
          <a:xfrm>
            <a:off x="5795315" y="1697151"/>
            <a:ext cx="2155173" cy="731520"/>
          </a:xfrm>
          <a:prstGeom prst="bentUpArrow">
            <a:avLst>
              <a:gd name="adj1" fmla="val 15506"/>
              <a:gd name="adj2" fmla="val 25000"/>
              <a:gd name="adj3" fmla="val 25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050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Content Placeholder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E5D5AD-4851-9A4B-9AC3-3ADE7F6AD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300" b="1"/>
          <a:stretch/>
        </p:blipFill>
        <p:spPr>
          <a:xfrm>
            <a:off x="1193410" y="2502140"/>
            <a:ext cx="9804875" cy="4355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B3DCE-7FC6-8642-8670-10ACE347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Proyecto </a:t>
            </a:r>
            <a:r>
              <a:rPr lang="en-US" sz="4000" err="1">
                <a:solidFill>
                  <a:srgbClr val="FFFFFF"/>
                </a:solidFill>
              </a:rPr>
              <a:t>en</a:t>
            </a:r>
            <a:r>
              <a:rPr lang="en-US" sz="4000">
                <a:solidFill>
                  <a:srgbClr val="FFFFFF"/>
                </a:solidFill>
              </a:rPr>
              <a:t> Xcode</a:t>
            </a:r>
          </a:p>
        </p:txBody>
      </p:sp>
    </p:spTree>
    <p:extLst>
      <p:ext uri="{BB962C8B-B14F-4D97-AF65-F5344CB8AC3E}">
        <p14:creationId xmlns:p14="http://schemas.microsoft.com/office/powerpoint/2010/main" val="2210193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4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904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2CDE85-802D-4A4A-A5DA-C75C0A2A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err="1">
                <a:solidFill>
                  <a:srgbClr val="904F38"/>
                </a:solidFill>
              </a:rPr>
              <a:t>Crear</a:t>
            </a:r>
            <a:r>
              <a:rPr lang="en-US" sz="5800">
                <a:solidFill>
                  <a:srgbClr val="904F38"/>
                </a:solidFill>
              </a:rPr>
              <a:t> una base de </a:t>
            </a:r>
            <a:r>
              <a:rPr lang="en-US" sz="5800" err="1">
                <a:solidFill>
                  <a:srgbClr val="904F38"/>
                </a:solidFill>
              </a:rPr>
              <a:t>datos</a:t>
            </a:r>
            <a:endParaRPr lang="en-US" sz="5800">
              <a:solidFill>
                <a:srgbClr val="904F38"/>
              </a:solidFill>
            </a:endParaRPr>
          </a:p>
        </p:txBody>
      </p:sp>
      <p:pic>
        <p:nvPicPr>
          <p:cNvPr id="1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E1AF39-49A2-AE42-83BD-0239E6C2E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7932"/>
          <a:stretch/>
        </p:blipFill>
        <p:spPr>
          <a:xfrm>
            <a:off x="0" y="282009"/>
            <a:ext cx="12173762" cy="2949647"/>
          </a:xfrm>
        </p:spPr>
      </p:pic>
    </p:spTree>
    <p:extLst>
      <p:ext uri="{BB962C8B-B14F-4D97-AF65-F5344CB8AC3E}">
        <p14:creationId xmlns:p14="http://schemas.microsoft.com/office/powerpoint/2010/main" val="102087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E8C19-596B-144F-B4DA-6A84FCAE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11" y="5199770"/>
            <a:ext cx="6982834" cy="10264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err="1">
                <a:solidFill>
                  <a:srgbClr val="FFFFFF"/>
                </a:solidFill>
              </a:rPr>
              <a:t>Inicializar</a:t>
            </a:r>
            <a:r>
              <a:rPr lang="en-US" sz="3400">
                <a:solidFill>
                  <a:srgbClr val="FFFFFF"/>
                </a:solidFill>
              </a:rPr>
              <a:t> Firebase </a:t>
            </a:r>
            <a:r>
              <a:rPr lang="en-US" sz="3400" err="1">
                <a:solidFill>
                  <a:srgbClr val="FFFFFF"/>
                </a:solidFill>
              </a:rPr>
              <a:t>en</a:t>
            </a:r>
            <a:r>
              <a:rPr lang="en-US" sz="3400">
                <a:solidFill>
                  <a:srgbClr val="FFFFFF"/>
                </a:solidFill>
              </a:rPr>
              <a:t> </a:t>
            </a:r>
            <a:r>
              <a:rPr lang="en-US" sz="3400" err="1">
                <a:solidFill>
                  <a:srgbClr val="FFFFFF"/>
                </a:solidFill>
              </a:rPr>
              <a:t>tu</a:t>
            </a:r>
            <a:r>
              <a:rPr lang="en-US" sz="3400">
                <a:solidFill>
                  <a:srgbClr val="FFFFFF"/>
                </a:solidFill>
              </a:rPr>
              <a:t> app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226CE929-5B97-6C42-B0B5-D4F4EBFF7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4605" y="-33453"/>
            <a:ext cx="12599163" cy="4103648"/>
          </a:xfrm>
          <a:prstGeom prst="rect">
            <a:avLst/>
          </a:prstGeom>
        </p:spPr>
      </p:pic>
      <p:sp>
        <p:nvSpPr>
          <p:cNvPr id="28" name="Rectangle 27" descr="Checkmark">
            <a:extLst>
              <a:ext uri="{FF2B5EF4-FFF2-40B4-BE49-F238E27FC236}">
                <a16:creationId xmlns:a16="http://schemas.microsoft.com/office/drawing/2014/main" id="{ABE7671A-770E-9E41-A282-4DE2A6640734}"/>
              </a:ext>
            </a:extLst>
          </p:cNvPr>
          <p:cNvSpPr/>
          <p:nvPr/>
        </p:nvSpPr>
        <p:spPr>
          <a:xfrm>
            <a:off x="10056886" y="5199770"/>
            <a:ext cx="1188720" cy="118872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55789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CC5AEB-E845-C74D-AEB8-695ED7E3B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35"/>
          <a:stretch/>
        </p:blipFill>
        <p:spPr>
          <a:xfrm>
            <a:off x="427875" y="86480"/>
            <a:ext cx="11336249" cy="6203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84E9C2BE-3750-EB4C-8E7C-8E5951B0CD1A}"/>
              </a:ext>
            </a:extLst>
          </p:cNvPr>
          <p:cNvSpPr txBox="1">
            <a:spLocks/>
          </p:cNvSpPr>
          <p:nvPr/>
        </p:nvSpPr>
        <p:spPr>
          <a:xfrm>
            <a:off x="427875" y="6290158"/>
            <a:ext cx="9833548" cy="612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FFFF"/>
                </a:solidFill>
              </a:rPr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178371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74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40FA5-46E5-2B41-A808-B891A4D3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933" y="3827844"/>
            <a:ext cx="6766405" cy="11681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 err="1">
                <a:solidFill>
                  <a:srgbClr val="FFFFFE"/>
                </a:solidFill>
              </a:rPr>
              <a:t>Estudios</a:t>
            </a:r>
            <a:endParaRPr lang="en-US" sz="6000" b="1" dirty="0">
              <a:solidFill>
                <a:srgbClr val="FFFFFE"/>
              </a:solidFill>
            </a:endParaRPr>
          </a:p>
        </p:txBody>
      </p:sp>
      <p:sp>
        <p:nvSpPr>
          <p:cNvPr id="3081" name="Freeform: Shape 76">
            <a:extLst>
              <a:ext uri="{FF2B5EF4-FFF2-40B4-BE49-F238E27FC236}">
                <a16:creationId xmlns:a16="http://schemas.microsoft.com/office/drawing/2014/main" id="{EBF4792E-DF83-4D24-9924-01EC30A32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8512"/>
            <a:ext cx="3952259" cy="5932172"/>
          </a:xfrm>
          <a:custGeom>
            <a:avLst/>
            <a:gdLst>
              <a:gd name="connsiteX0" fmla="*/ 986173 w 3952259"/>
              <a:gd name="connsiteY0" fmla="*/ 0 h 5932172"/>
              <a:gd name="connsiteX1" fmla="*/ 3952259 w 3952259"/>
              <a:gd name="connsiteY1" fmla="*/ 2966086 h 5932172"/>
              <a:gd name="connsiteX2" fmla="*/ 986173 w 3952259"/>
              <a:gd name="connsiteY2" fmla="*/ 5932172 h 5932172"/>
              <a:gd name="connsiteX3" fmla="*/ 104150 w 3952259"/>
              <a:gd name="connsiteY3" fmla="*/ 5798823 h 5932172"/>
              <a:gd name="connsiteX4" fmla="*/ 0 w 3952259"/>
              <a:gd name="connsiteY4" fmla="*/ 5760704 h 5932172"/>
              <a:gd name="connsiteX5" fmla="*/ 0 w 3952259"/>
              <a:gd name="connsiteY5" fmla="*/ 171469 h 5932172"/>
              <a:gd name="connsiteX6" fmla="*/ 104150 w 3952259"/>
              <a:gd name="connsiteY6" fmla="*/ 133350 h 5932172"/>
              <a:gd name="connsiteX7" fmla="*/ 986173 w 3952259"/>
              <a:gd name="connsiteY7" fmla="*/ 0 h 593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2259" h="5932172">
                <a:moveTo>
                  <a:pt x="986173" y="0"/>
                </a:moveTo>
                <a:cubicBezTo>
                  <a:pt x="2624297" y="0"/>
                  <a:pt x="3952259" y="1327962"/>
                  <a:pt x="3952259" y="2966086"/>
                </a:cubicBezTo>
                <a:cubicBezTo>
                  <a:pt x="3952259" y="4604210"/>
                  <a:pt x="2624297" y="5932172"/>
                  <a:pt x="986173" y="5932172"/>
                </a:cubicBezTo>
                <a:cubicBezTo>
                  <a:pt x="679025" y="5932172"/>
                  <a:pt x="382781" y="5885486"/>
                  <a:pt x="104150" y="5798823"/>
                </a:cubicBezTo>
                <a:lnTo>
                  <a:pt x="0" y="5760704"/>
                </a:lnTo>
                <a:lnTo>
                  <a:pt x="0" y="171469"/>
                </a:lnTo>
                <a:lnTo>
                  <a:pt x="104150" y="133350"/>
                </a:lnTo>
                <a:cubicBezTo>
                  <a:pt x="382781" y="46686"/>
                  <a:pt x="679025" y="0"/>
                  <a:pt x="9861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5837328-A57C-47AA-B520-C83F4A6B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8125" y="0"/>
            <a:ext cx="4475748" cy="3256337"/>
          </a:xfrm>
          <a:custGeom>
            <a:avLst/>
            <a:gdLst>
              <a:gd name="connsiteX0" fmla="*/ 246861 w 4475748"/>
              <a:gd name="connsiteY0" fmla="*/ 0 h 3256337"/>
              <a:gd name="connsiteX1" fmla="*/ 4228888 w 4475748"/>
              <a:gd name="connsiteY1" fmla="*/ 0 h 3256337"/>
              <a:gd name="connsiteX2" fmla="*/ 4299885 w 4475748"/>
              <a:gd name="connsiteY2" fmla="*/ 147382 h 3256337"/>
              <a:gd name="connsiteX3" fmla="*/ 4475748 w 4475748"/>
              <a:gd name="connsiteY3" fmla="*/ 1018463 h 3256337"/>
              <a:gd name="connsiteX4" fmla="*/ 2237874 w 4475748"/>
              <a:gd name="connsiteY4" fmla="*/ 3256337 h 3256337"/>
              <a:gd name="connsiteX5" fmla="*/ 0 w 4475748"/>
              <a:gd name="connsiteY5" fmla="*/ 1018463 h 3256337"/>
              <a:gd name="connsiteX6" fmla="*/ 175863 w 4475748"/>
              <a:gd name="connsiteY6" fmla="*/ 147382 h 325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5748" h="3256337">
                <a:moveTo>
                  <a:pt x="246861" y="0"/>
                </a:moveTo>
                <a:lnTo>
                  <a:pt x="4228888" y="0"/>
                </a:lnTo>
                <a:lnTo>
                  <a:pt x="4299885" y="147382"/>
                </a:lnTo>
                <a:cubicBezTo>
                  <a:pt x="4413128" y="415117"/>
                  <a:pt x="4475748" y="709477"/>
                  <a:pt x="4475748" y="1018463"/>
                </a:cubicBezTo>
                <a:cubicBezTo>
                  <a:pt x="4475748" y="2254407"/>
                  <a:pt x="3473818" y="3256337"/>
                  <a:pt x="2237874" y="3256337"/>
                </a:cubicBezTo>
                <a:cubicBezTo>
                  <a:pt x="1001930" y="3256337"/>
                  <a:pt x="0" y="2254407"/>
                  <a:pt x="0" y="1018463"/>
                </a:cubicBezTo>
                <a:cubicBezTo>
                  <a:pt x="0" y="709477"/>
                  <a:pt x="62621" y="415117"/>
                  <a:pt x="175863" y="14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580241">
            <a:off x="-1784401" y="613620"/>
            <a:ext cx="6199926" cy="6199926"/>
          </a:xfrm>
          <a:prstGeom prst="arc">
            <a:avLst>
              <a:gd name="adj1" fmla="val 14455503"/>
              <a:gd name="adj2" fmla="val 18389131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A03A6A2-7849-4179-B68F-C11DDDB23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1078" y="0"/>
            <a:ext cx="3440922" cy="3674631"/>
          </a:xfrm>
          <a:custGeom>
            <a:avLst/>
            <a:gdLst>
              <a:gd name="connsiteX0" fmla="*/ 523074 w 3440922"/>
              <a:gd name="connsiteY0" fmla="*/ 0 h 3674631"/>
              <a:gd name="connsiteX1" fmla="*/ 3440922 w 3440922"/>
              <a:gd name="connsiteY1" fmla="*/ 0 h 3674631"/>
              <a:gd name="connsiteX2" fmla="*/ 3440922 w 3440922"/>
              <a:gd name="connsiteY2" fmla="*/ 3321701 h 3674631"/>
              <a:gd name="connsiteX3" fmla="*/ 3304578 w 3440922"/>
              <a:gd name="connsiteY3" fmla="*/ 3404532 h 3674631"/>
              <a:gd name="connsiteX4" fmla="*/ 2237874 w 3440922"/>
              <a:gd name="connsiteY4" fmla="*/ 3674631 h 3674631"/>
              <a:gd name="connsiteX5" fmla="*/ 0 w 3440922"/>
              <a:gd name="connsiteY5" fmla="*/ 1436757 h 3674631"/>
              <a:gd name="connsiteX6" fmla="*/ 511022 w 3440922"/>
              <a:gd name="connsiteY6" fmla="*/ 13261 h 36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922" h="3674631">
                <a:moveTo>
                  <a:pt x="523074" y="0"/>
                </a:moveTo>
                <a:lnTo>
                  <a:pt x="3440922" y="0"/>
                </a:lnTo>
                <a:lnTo>
                  <a:pt x="3440922" y="3321701"/>
                </a:lnTo>
                <a:lnTo>
                  <a:pt x="3304578" y="3404532"/>
                </a:lnTo>
                <a:cubicBezTo>
                  <a:pt x="2987486" y="3576786"/>
                  <a:pt x="2624107" y="3674631"/>
                  <a:pt x="2237874" y="3674631"/>
                </a:cubicBezTo>
                <a:cubicBezTo>
                  <a:pt x="1001930" y="3674631"/>
                  <a:pt x="0" y="2672701"/>
                  <a:pt x="0" y="1436757"/>
                </a:cubicBezTo>
                <a:cubicBezTo>
                  <a:pt x="0" y="896032"/>
                  <a:pt x="191776" y="400098"/>
                  <a:pt x="511022" y="13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4BF4F48-F7F6-FC4F-869E-051996F6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6934" y="427077"/>
            <a:ext cx="2518129" cy="1567535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IT-Logo – Literacy Rochester">
            <a:extLst>
              <a:ext uri="{FF2B5EF4-FFF2-40B4-BE49-F238E27FC236}">
                <a16:creationId xmlns:a16="http://schemas.microsoft.com/office/drawing/2014/main" id="{EEB5DD00-AA85-524D-820A-5856BD63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4905" y="1677137"/>
            <a:ext cx="3321369" cy="332136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TLA - Instituto Tecnológico de Las Américas">
            <a:extLst>
              <a:ext uri="{FF2B5EF4-FFF2-40B4-BE49-F238E27FC236}">
                <a16:creationId xmlns:a16="http://schemas.microsoft.com/office/drawing/2014/main" id="{63C4BAC9-B69F-D448-BB21-E7FF71015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4293" y="850734"/>
            <a:ext cx="3097619" cy="1115142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16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D60CE-B99A-F44F-92D1-ADD5D700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7" y="0"/>
            <a:ext cx="6347918" cy="9922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Insertar</a:t>
            </a: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81E3A1-9C9B-AF40-8B89-DFA9579350D1}"/>
              </a:ext>
            </a:extLst>
          </p:cNvPr>
          <p:cNvSpPr/>
          <p:nvPr/>
        </p:nvSpPr>
        <p:spPr>
          <a:xfrm>
            <a:off x="975851" y="1740179"/>
            <a:ext cx="9914695" cy="2862322"/>
          </a:xfrm>
          <a:custGeom>
            <a:avLst/>
            <a:gdLst>
              <a:gd name="connsiteX0" fmla="*/ 0 w 9914695"/>
              <a:gd name="connsiteY0" fmla="*/ 0 h 2862322"/>
              <a:gd name="connsiteX1" fmla="*/ 859274 w 9914695"/>
              <a:gd name="connsiteY1" fmla="*/ 0 h 2862322"/>
              <a:gd name="connsiteX2" fmla="*/ 1421106 w 9914695"/>
              <a:gd name="connsiteY2" fmla="*/ 0 h 2862322"/>
              <a:gd name="connsiteX3" fmla="*/ 2280380 w 9914695"/>
              <a:gd name="connsiteY3" fmla="*/ 0 h 2862322"/>
              <a:gd name="connsiteX4" fmla="*/ 2842213 w 9914695"/>
              <a:gd name="connsiteY4" fmla="*/ 0 h 2862322"/>
              <a:gd name="connsiteX5" fmla="*/ 3602339 w 9914695"/>
              <a:gd name="connsiteY5" fmla="*/ 0 h 2862322"/>
              <a:gd name="connsiteX6" fmla="*/ 4263319 w 9914695"/>
              <a:gd name="connsiteY6" fmla="*/ 0 h 2862322"/>
              <a:gd name="connsiteX7" fmla="*/ 5122592 w 9914695"/>
              <a:gd name="connsiteY7" fmla="*/ 0 h 2862322"/>
              <a:gd name="connsiteX8" fmla="*/ 5585278 w 9914695"/>
              <a:gd name="connsiteY8" fmla="*/ 0 h 2862322"/>
              <a:gd name="connsiteX9" fmla="*/ 6147111 w 9914695"/>
              <a:gd name="connsiteY9" fmla="*/ 0 h 2862322"/>
              <a:gd name="connsiteX10" fmla="*/ 7006384 w 9914695"/>
              <a:gd name="connsiteY10" fmla="*/ 0 h 2862322"/>
              <a:gd name="connsiteX11" fmla="*/ 7667364 w 9914695"/>
              <a:gd name="connsiteY11" fmla="*/ 0 h 2862322"/>
              <a:gd name="connsiteX12" fmla="*/ 8427491 w 9914695"/>
              <a:gd name="connsiteY12" fmla="*/ 0 h 2862322"/>
              <a:gd name="connsiteX13" fmla="*/ 9187617 w 9914695"/>
              <a:gd name="connsiteY13" fmla="*/ 0 h 2862322"/>
              <a:gd name="connsiteX14" fmla="*/ 9914695 w 9914695"/>
              <a:gd name="connsiteY14" fmla="*/ 0 h 2862322"/>
              <a:gd name="connsiteX15" fmla="*/ 9914695 w 9914695"/>
              <a:gd name="connsiteY15" fmla="*/ 629711 h 2862322"/>
              <a:gd name="connsiteX16" fmla="*/ 9914695 w 9914695"/>
              <a:gd name="connsiteY16" fmla="*/ 1144929 h 2862322"/>
              <a:gd name="connsiteX17" fmla="*/ 9914695 w 9914695"/>
              <a:gd name="connsiteY17" fmla="*/ 1717393 h 2862322"/>
              <a:gd name="connsiteX18" fmla="*/ 9914695 w 9914695"/>
              <a:gd name="connsiteY18" fmla="*/ 2289858 h 2862322"/>
              <a:gd name="connsiteX19" fmla="*/ 9914695 w 9914695"/>
              <a:gd name="connsiteY19" fmla="*/ 2862322 h 2862322"/>
              <a:gd name="connsiteX20" fmla="*/ 9253715 w 9914695"/>
              <a:gd name="connsiteY20" fmla="*/ 2862322 h 2862322"/>
              <a:gd name="connsiteX21" fmla="*/ 8791030 w 9914695"/>
              <a:gd name="connsiteY21" fmla="*/ 2862322 h 2862322"/>
              <a:gd name="connsiteX22" fmla="*/ 8427491 w 9914695"/>
              <a:gd name="connsiteY22" fmla="*/ 2862322 h 2862322"/>
              <a:gd name="connsiteX23" fmla="*/ 7568217 w 9914695"/>
              <a:gd name="connsiteY23" fmla="*/ 2862322 h 2862322"/>
              <a:gd name="connsiteX24" fmla="*/ 7204678 w 9914695"/>
              <a:gd name="connsiteY24" fmla="*/ 2862322 h 2862322"/>
              <a:gd name="connsiteX25" fmla="*/ 6444552 w 9914695"/>
              <a:gd name="connsiteY25" fmla="*/ 2862322 h 2862322"/>
              <a:gd name="connsiteX26" fmla="*/ 5684425 w 9914695"/>
              <a:gd name="connsiteY26" fmla="*/ 2862322 h 2862322"/>
              <a:gd name="connsiteX27" fmla="*/ 5122592 w 9914695"/>
              <a:gd name="connsiteY27" fmla="*/ 2862322 h 2862322"/>
              <a:gd name="connsiteX28" fmla="*/ 4759054 w 9914695"/>
              <a:gd name="connsiteY28" fmla="*/ 2862322 h 2862322"/>
              <a:gd name="connsiteX29" fmla="*/ 4098074 w 9914695"/>
              <a:gd name="connsiteY29" fmla="*/ 2862322 h 2862322"/>
              <a:gd name="connsiteX30" fmla="*/ 3635388 w 9914695"/>
              <a:gd name="connsiteY30" fmla="*/ 2862322 h 2862322"/>
              <a:gd name="connsiteX31" fmla="*/ 2974409 w 9914695"/>
              <a:gd name="connsiteY31" fmla="*/ 2862322 h 2862322"/>
              <a:gd name="connsiteX32" fmla="*/ 2313429 w 9914695"/>
              <a:gd name="connsiteY32" fmla="*/ 2862322 h 2862322"/>
              <a:gd name="connsiteX33" fmla="*/ 1652449 w 9914695"/>
              <a:gd name="connsiteY33" fmla="*/ 2862322 h 2862322"/>
              <a:gd name="connsiteX34" fmla="*/ 1090616 w 9914695"/>
              <a:gd name="connsiteY34" fmla="*/ 2862322 h 2862322"/>
              <a:gd name="connsiteX35" fmla="*/ 0 w 9914695"/>
              <a:gd name="connsiteY35" fmla="*/ 2862322 h 2862322"/>
              <a:gd name="connsiteX36" fmla="*/ 0 w 9914695"/>
              <a:gd name="connsiteY36" fmla="*/ 2289858 h 2862322"/>
              <a:gd name="connsiteX37" fmla="*/ 0 w 9914695"/>
              <a:gd name="connsiteY37" fmla="*/ 1803263 h 2862322"/>
              <a:gd name="connsiteX38" fmla="*/ 0 w 9914695"/>
              <a:gd name="connsiteY38" fmla="*/ 1173552 h 2862322"/>
              <a:gd name="connsiteX39" fmla="*/ 0 w 9914695"/>
              <a:gd name="connsiteY39" fmla="*/ 543841 h 2862322"/>
              <a:gd name="connsiteX40" fmla="*/ 0 w 9914695"/>
              <a:gd name="connsiteY40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914695" h="2862322" fill="none" extrusionOk="0">
                <a:moveTo>
                  <a:pt x="0" y="0"/>
                </a:moveTo>
                <a:cubicBezTo>
                  <a:pt x="206698" y="-18358"/>
                  <a:pt x="628417" y="-27314"/>
                  <a:pt x="859274" y="0"/>
                </a:cubicBezTo>
                <a:cubicBezTo>
                  <a:pt x="1090131" y="27314"/>
                  <a:pt x="1256455" y="-7267"/>
                  <a:pt x="1421106" y="0"/>
                </a:cubicBezTo>
                <a:cubicBezTo>
                  <a:pt x="1585757" y="7267"/>
                  <a:pt x="1867751" y="25399"/>
                  <a:pt x="2280380" y="0"/>
                </a:cubicBezTo>
                <a:cubicBezTo>
                  <a:pt x="2693009" y="-25399"/>
                  <a:pt x="2584314" y="24050"/>
                  <a:pt x="2842213" y="0"/>
                </a:cubicBezTo>
                <a:cubicBezTo>
                  <a:pt x="3100112" y="-24050"/>
                  <a:pt x="3445467" y="-32464"/>
                  <a:pt x="3602339" y="0"/>
                </a:cubicBezTo>
                <a:cubicBezTo>
                  <a:pt x="3759211" y="32464"/>
                  <a:pt x="4012829" y="32179"/>
                  <a:pt x="4263319" y="0"/>
                </a:cubicBezTo>
                <a:cubicBezTo>
                  <a:pt x="4513809" y="-32179"/>
                  <a:pt x="4743763" y="-25447"/>
                  <a:pt x="5122592" y="0"/>
                </a:cubicBezTo>
                <a:cubicBezTo>
                  <a:pt x="5501421" y="25447"/>
                  <a:pt x="5418482" y="4243"/>
                  <a:pt x="5585278" y="0"/>
                </a:cubicBezTo>
                <a:cubicBezTo>
                  <a:pt x="5752074" y="-4243"/>
                  <a:pt x="6029599" y="-4368"/>
                  <a:pt x="6147111" y="0"/>
                </a:cubicBezTo>
                <a:cubicBezTo>
                  <a:pt x="6264623" y="4368"/>
                  <a:pt x="6728789" y="-31554"/>
                  <a:pt x="7006384" y="0"/>
                </a:cubicBezTo>
                <a:cubicBezTo>
                  <a:pt x="7283979" y="31554"/>
                  <a:pt x="7444834" y="-5397"/>
                  <a:pt x="7667364" y="0"/>
                </a:cubicBezTo>
                <a:cubicBezTo>
                  <a:pt x="7889894" y="5397"/>
                  <a:pt x="8085472" y="35904"/>
                  <a:pt x="8427491" y="0"/>
                </a:cubicBezTo>
                <a:cubicBezTo>
                  <a:pt x="8769510" y="-35904"/>
                  <a:pt x="9010708" y="-20483"/>
                  <a:pt x="9187617" y="0"/>
                </a:cubicBezTo>
                <a:cubicBezTo>
                  <a:pt x="9364526" y="20483"/>
                  <a:pt x="9719337" y="12605"/>
                  <a:pt x="9914695" y="0"/>
                </a:cubicBezTo>
                <a:cubicBezTo>
                  <a:pt x="9915470" y="245740"/>
                  <a:pt x="9936604" y="474170"/>
                  <a:pt x="9914695" y="629711"/>
                </a:cubicBezTo>
                <a:cubicBezTo>
                  <a:pt x="9892786" y="785252"/>
                  <a:pt x="9907176" y="999314"/>
                  <a:pt x="9914695" y="1144929"/>
                </a:cubicBezTo>
                <a:cubicBezTo>
                  <a:pt x="9922214" y="1290544"/>
                  <a:pt x="9934788" y="1565680"/>
                  <a:pt x="9914695" y="1717393"/>
                </a:cubicBezTo>
                <a:cubicBezTo>
                  <a:pt x="9894602" y="1869106"/>
                  <a:pt x="9938248" y="2106927"/>
                  <a:pt x="9914695" y="2289858"/>
                </a:cubicBezTo>
                <a:cubicBezTo>
                  <a:pt x="9891142" y="2472790"/>
                  <a:pt x="9908101" y="2747480"/>
                  <a:pt x="9914695" y="2862322"/>
                </a:cubicBezTo>
                <a:cubicBezTo>
                  <a:pt x="9660823" y="2837878"/>
                  <a:pt x="9498885" y="2847812"/>
                  <a:pt x="9253715" y="2862322"/>
                </a:cubicBezTo>
                <a:cubicBezTo>
                  <a:pt x="9008545" y="2876832"/>
                  <a:pt x="9001216" y="2870155"/>
                  <a:pt x="8791030" y="2862322"/>
                </a:cubicBezTo>
                <a:cubicBezTo>
                  <a:pt x="8580845" y="2854489"/>
                  <a:pt x="8514837" y="2846266"/>
                  <a:pt x="8427491" y="2862322"/>
                </a:cubicBezTo>
                <a:cubicBezTo>
                  <a:pt x="8340145" y="2878378"/>
                  <a:pt x="7773584" y="2851894"/>
                  <a:pt x="7568217" y="2862322"/>
                </a:cubicBezTo>
                <a:cubicBezTo>
                  <a:pt x="7362850" y="2872750"/>
                  <a:pt x="7364936" y="2879846"/>
                  <a:pt x="7204678" y="2862322"/>
                </a:cubicBezTo>
                <a:cubicBezTo>
                  <a:pt x="7044420" y="2844798"/>
                  <a:pt x="6636122" y="2843830"/>
                  <a:pt x="6444552" y="2862322"/>
                </a:cubicBezTo>
                <a:cubicBezTo>
                  <a:pt x="6252982" y="2880814"/>
                  <a:pt x="5952240" y="2827221"/>
                  <a:pt x="5684425" y="2862322"/>
                </a:cubicBezTo>
                <a:cubicBezTo>
                  <a:pt x="5416610" y="2897423"/>
                  <a:pt x="5389630" y="2854203"/>
                  <a:pt x="5122592" y="2862322"/>
                </a:cubicBezTo>
                <a:cubicBezTo>
                  <a:pt x="4855554" y="2870441"/>
                  <a:pt x="4861899" y="2865885"/>
                  <a:pt x="4759054" y="2862322"/>
                </a:cubicBezTo>
                <a:cubicBezTo>
                  <a:pt x="4656209" y="2858759"/>
                  <a:pt x="4332637" y="2848209"/>
                  <a:pt x="4098074" y="2862322"/>
                </a:cubicBezTo>
                <a:cubicBezTo>
                  <a:pt x="3863511" y="2876435"/>
                  <a:pt x="3776266" y="2869049"/>
                  <a:pt x="3635388" y="2862322"/>
                </a:cubicBezTo>
                <a:cubicBezTo>
                  <a:pt x="3494510" y="2855595"/>
                  <a:pt x="3254855" y="2836258"/>
                  <a:pt x="2974409" y="2862322"/>
                </a:cubicBezTo>
                <a:cubicBezTo>
                  <a:pt x="2693963" y="2888386"/>
                  <a:pt x="2479900" y="2865261"/>
                  <a:pt x="2313429" y="2862322"/>
                </a:cubicBezTo>
                <a:cubicBezTo>
                  <a:pt x="2146958" y="2859383"/>
                  <a:pt x="1814839" y="2876892"/>
                  <a:pt x="1652449" y="2862322"/>
                </a:cubicBezTo>
                <a:cubicBezTo>
                  <a:pt x="1490059" y="2847752"/>
                  <a:pt x="1361616" y="2874436"/>
                  <a:pt x="1090616" y="2862322"/>
                </a:cubicBezTo>
                <a:cubicBezTo>
                  <a:pt x="819616" y="2850208"/>
                  <a:pt x="403296" y="2890031"/>
                  <a:pt x="0" y="2862322"/>
                </a:cubicBezTo>
                <a:cubicBezTo>
                  <a:pt x="27159" y="2682805"/>
                  <a:pt x="3053" y="2571439"/>
                  <a:pt x="0" y="2289858"/>
                </a:cubicBezTo>
                <a:cubicBezTo>
                  <a:pt x="-3053" y="2008277"/>
                  <a:pt x="-8400" y="2006716"/>
                  <a:pt x="0" y="1803263"/>
                </a:cubicBezTo>
                <a:cubicBezTo>
                  <a:pt x="8400" y="1599811"/>
                  <a:pt x="-8524" y="1344129"/>
                  <a:pt x="0" y="1173552"/>
                </a:cubicBezTo>
                <a:cubicBezTo>
                  <a:pt x="8524" y="1002975"/>
                  <a:pt x="-26798" y="852005"/>
                  <a:pt x="0" y="543841"/>
                </a:cubicBezTo>
                <a:cubicBezTo>
                  <a:pt x="26798" y="235677"/>
                  <a:pt x="20447" y="180179"/>
                  <a:pt x="0" y="0"/>
                </a:cubicBezTo>
                <a:close/>
              </a:path>
              <a:path w="9914695" h="2862322" stroke="0" extrusionOk="0">
                <a:moveTo>
                  <a:pt x="0" y="0"/>
                </a:moveTo>
                <a:cubicBezTo>
                  <a:pt x="332834" y="-21236"/>
                  <a:pt x="638318" y="34437"/>
                  <a:pt x="859274" y="0"/>
                </a:cubicBezTo>
                <a:cubicBezTo>
                  <a:pt x="1080230" y="-34437"/>
                  <a:pt x="1285946" y="-15720"/>
                  <a:pt x="1520253" y="0"/>
                </a:cubicBezTo>
                <a:cubicBezTo>
                  <a:pt x="1754560" y="15720"/>
                  <a:pt x="1915540" y="-31944"/>
                  <a:pt x="2181233" y="0"/>
                </a:cubicBezTo>
                <a:cubicBezTo>
                  <a:pt x="2446926" y="31944"/>
                  <a:pt x="2445937" y="-17411"/>
                  <a:pt x="2643919" y="0"/>
                </a:cubicBezTo>
                <a:cubicBezTo>
                  <a:pt x="2841901" y="17411"/>
                  <a:pt x="2947663" y="-12677"/>
                  <a:pt x="3106604" y="0"/>
                </a:cubicBezTo>
                <a:cubicBezTo>
                  <a:pt x="3265546" y="12677"/>
                  <a:pt x="3700530" y="19766"/>
                  <a:pt x="3965878" y="0"/>
                </a:cubicBezTo>
                <a:cubicBezTo>
                  <a:pt x="4231226" y="-19766"/>
                  <a:pt x="4320074" y="30585"/>
                  <a:pt x="4626858" y="0"/>
                </a:cubicBezTo>
                <a:cubicBezTo>
                  <a:pt x="4933642" y="-30585"/>
                  <a:pt x="4985692" y="-25128"/>
                  <a:pt x="5188690" y="0"/>
                </a:cubicBezTo>
                <a:cubicBezTo>
                  <a:pt x="5391688" y="25128"/>
                  <a:pt x="5700274" y="-35216"/>
                  <a:pt x="5948817" y="0"/>
                </a:cubicBezTo>
                <a:cubicBezTo>
                  <a:pt x="6197360" y="35216"/>
                  <a:pt x="6213519" y="-61"/>
                  <a:pt x="6312356" y="0"/>
                </a:cubicBezTo>
                <a:cubicBezTo>
                  <a:pt x="6411193" y="61"/>
                  <a:pt x="6597245" y="-26653"/>
                  <a:pt x="6874189" y="0"/>
                </a:cubicBezTo>
                <a:cubicBezTo>
                  <a:pt x="7151133" y="26653"/>
                  <a:pt x="7056610" y="-5079"/>
                  <a:pt x="7237727" y="0"/>
                </a:cubicBezTo>
                <a:cubicBezTo>
                  <a:pt x="7418844" y="5079"/>
                  <a:pt x="7424285" y="-6988"/>
                  <a:pt x="7601266" y="0"/>
                </a:cubicBezTo>
                <a:cubicBezTo>
                  <a:pt x="7778247" y="6988"/>
                  <a:pt x="7912758" y="-7906"/>
                  <a:pt x="8063952" y="0"/>
                </a:cubicBezTo>
                <a:cubicBezTo>
                  <a:pt x="8215146" y="7906"/>
                  <a:pt x="8424624" y="-2067"/>
                  <a:pt x="8625785" y="0"/>
                </a:cubicBezTo>
                <a:cubicBezTo>
                  <a:pt x="8826946" y="2067"/>
                  <a:pt x="8875221" y="-2863"/>
                  <a:pt x="8989323" y="0"/>
                </a:cubicBezTo>
                <a:cubicBezTo>
                  <a:pt x="9103425" y="2863"/>
                  <a:pt x="9233838" y="6572"/>
                  <a:pt x="9352862" y="0"/>
                </a:cubicBezTo>
                <a:cubicBezTo>
                  <a:pt x="9471886" y="-6572"/>
                  <a:pt x="9732975" y="-3463"/>
                  <a:pt x="9914695" y="0"/>
                </a:cubicBezTo>
                <a:cubicBezTo>
                  <a:pt x="9889385" y="134006"/>
                  <a:pt x="9886362" y="381100"/>
                  <a:pt x="9914695" y="572464"/>
                </a:cubicBezTo>
                <a:cubicBezTo>
                  <a:pt x="9943028" y="763828"/>
                  <a:pt x="9896128" y="1074148"/>
                  <a:pt x="9914695" y="1202175"/>
                </a:cubicBezTo>
                <a:cubicBezTo>
                  <a:pt x="9933262" y="1330202"/>
                  <a:pt x="9920175" y="1624932"/>
                  <a:pt x="9914695" y="1803263"/>
                </a:cubicBezTo>
                <a:cubicBezTo>
                  <a:pt x="9909215" y="1981594"/>
                  <a:pt x="9918185" y="2095748"/>
                  <a:pt x="9914695" y="2347104"/>
                </a:cubicBezTo>
                <a:cubicBezTo>
                  <a:pt x="9911205" y="2598460"/>
                  <a:pt x="9893670" y="2605763"/>
                  <a:pt x="9914695" y="2862322"/>
                </a:cubicBezTo>
                <a:cubicBezTo>
                  <a:pt x="9650903" y="2826849"/>
                  <a:pt x="9416894" y="2851280"/>
                  <a:pt x="9154568" y="2862322"/>
                </a:cubicBezTo>
                <a:cubicBezTo>
                  <a:pt x="8892242" y="2873364"/>
                  <a:pt x="8520668" y="2874555"/>
                  <a:pt x="8295295" y="2862322"/>
                </a:cubicBezTo>
                <a:cubicBezTo>
                  <a:pt x="8069922" y="2850089"/>
                  <a:pt x="7815364" y="2870986"/>
                  <a:pt x="7535168" y="2862322"/>
                </a:cubicBezTo>
                <a:cubicBezTo>
                  <a:pt x="7254972" y="2853658"/>
                  <a:pt x="7269045" y="2860782"/>
                  <a:pt x="7171629" y="2862322"/>
                </a:cubicBezTo>
                <a:cubicBezTo>
                  <a:pt x="7074213" y="2863862"/>
                  <a:pt x="6686299" y="2890910"/>
                  <a:pt x="6510650" y="2862322"/>
                </a:cubicBezTo>
                <a:cubicBezTo>
                  <a:pt x="6335001" y="2833734"/>
                  <a:pt x="6019264" y="2867010"/>
                  <a:pt x="5849670" y="2862322"/>
                </a:cubicBezTo>
                <a:cubicBezTo>
                  <a:pt x="5680076" y="2857634"/>
                  <a:pt x="5315486" y="2876505"/>
                  <a:pt x="5089543" y="2862322"/>
                </a:cubicBezTo>
                <a:cubicBezTo>
                  <a:pt x="4863600" y="2848139"/>
                  <a:pt x="4857398" y="2861778"/>
                  <a:pt x="4726005" y="2862322"/>
                </a:cubicBezTo>
                <a:cubicBezTo>
                  <a:pt x="4594612" y="2862866"/>
                  <a:pt x="4419273" y="2868983"/>
                  <a:pt x="4263319" y="2862322"/>
                </a:cubicBezTo>
                <a:cubicBezTo>
                  <a:pt x="4107365" y="2855661"/>
                  <a:pt x="3835038" y="2866563"/>
                  <a:pt x="3701486" y="2862322"/>
                </a:cubicBezTo>
                <a:cubicBezTo>
                  <a:pt x="3567934" y="2858081"/>
                  <a:pt x="3312543" y="2849934"/>
                  <a:pt x="2941360" y="2862322"/>
                </a:cubicBezTo>
                <a:cubicBezTo>
                  <a:pt x="2570177" y="2874710"/>
                  <a:pt x="2751699" y="2854277"/>
                  <a:pt x="2577821" y="2862322"/>
                </a:cubicBezTo>
                <a:cubicBezTo>
                  <a:pt x="2403943" y="2870367"/>
                  <a:pt x="2305031" y="2860040"/>
                  <a:pt x="2214282" y="2862322"/>
                </a:cubicBezTo>
                <a:cubicBezTo>
                  <a:pt x="2123533" y="2864604"/>
                  <a:pt x="1665655" y="2897608"/>
                  <a:pt x="1355008" y="2862322"/>
                </a:cubicBezTo>
                <a:cubicBezTo>
                  <a:pt x="1044361" y="2827036"/>
                  <a:pt x="929692" y="2863790"/>
                  <a:pt x="594882" y="2862322"/>
                </a:cubicBezTo>
                <a:cubicBezTo>
                  <a:pt x="260072" y="2860854"/>
                  <a:pt x="279112" y="2879282"/>
                  <a:pt x="0" y="2862322"/>
                </a:cubicBezTo>
                <a:cubicBezTo>
                  <a:pt x="11257" y="2553516"/>
                  <a:pt x="-27885" y="2429026"/>
                  <a:pt x="0" y="2232611"/>
                </a:cubicBezTo>
                <a:cubicBezTo>
                  <a:pt x="27885" y="2036196"/>
                  <a:pt x="-21707" y="1945698"/>
                  <a:pt x="0" y="1717393"/>
                </a:cubicBezTo>
                <a:cubicBezTo>
                  <a:pt x="21707" y="1489088"/>
                  <a:pt x="-15481" y="1400470"/>
                  <a:pt x="0" y="1230798"/>
                </a:cubicBezTo>
                <a:cubicBezTo>
                  <a:pt x="15481" y="1061127"/>
                  <a:pt x="26943" y="772020"/>
                  <a:pt x="0" y="601088"/>
                </a:cubicBezTo>
                <a:cubicBezTo>
                  <a:pt x="-26943" y="430156"/>
                  <a:pt x="-2800" y="285708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6610582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900" b="1">
              <a:solidFill>
                <a:srgbClr val="9B2393"/>
              </a:solidFill>
              <a:latin typeface="Menlo" panose="020B0609030804020204" pitchFamily="49" charset="0"/>
            </a:endParaRPr>
          </a:p>
          <a:p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@</a:t>
            </a:r>
            <a:r>
              <a:rPr lang="en-US" sz="900" b="1" err="1">
                <a:solidFill>
                  <a:srgbClr val="9B2393"/>
                </a:solidFill>
                <a:latin typeface="Menlo" panose="020B0609030804020204" pitchFamily="49" charset="0"/>
              </a:rPr>
              <a:t>IBAction</a:t>
            </a:r>
            <a:r>
              <a:rPr lang="en-US" sz="900">
                <a:solidFill>
                  <a:srgbClr val="9B2393"/>
                </a:solidFill>
                <a:latin typeface="Menlo" panose="020B0609030804020204" pitchFamily="49" charset="0"/>
              </a:rPr>
              <a:t> </a:t>
            </a:r>
            <a:r>
              <a:rPr lang="en-US" sz="900" b="1" err="1">
                <a:solidFill>
                  <a:srgbClr val="9B2393"/>
                </a:solidFill>
                <a:latin typeface="Menlo" panose="020B0609030804020204" pitchFamily="49" charset="0"/>
              </a:rPr>
              <a:t>func</a:t>
            </a:r>
            <a:r>
              <a:rPr lang="en-US" sz="900">
                <a:solidFill>
                  <a:srgbClr val="9B2393"/>
                </a:solidFill>
                <a:latin typeface="Menlo" panose="020B0609030804020204" pitchFamily="49" charset="0"/>
              </a:rPr>
              <a:t> </a:t>
            </a:r>
            <a:r>
              <a:rPr lang="en-US" sz="900" err="1">
                <a:solidFill>
                  <a:srgbClr val="0F68A0"/>
                </a:solidFill>
                <a:latin typeface="Menlo" panose="020B0609030804020204" pitchFamily="49" charset="0"/>
              </a:rPr>
              <a:t>addButtonPressed</a:t>
            </a:r>
            <a:r>
              <a:rPr lang="en-US" sz="900">
                <a:solidFill>
                  <a:srgbClr val="9B2393"/>
                </a:solidFill>
                <a:latin typeface="Menlo" panose="020B0609030804020204" pitchFamily="49" charset="0"/>
              </a:rPr>
              <a:t>(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_</a:t>
            </a:r>
            <a:r>
              <a:rPr lang="en-US" sz="900">
                <a:solidFill>
                  <a:srgbClr val="9B2393"/>
                </a:solidFill>
                <a:latin typeface="Menlo" panose="020B0609030804020204" pitchFamily="49" charset="0"/>
              </a:rPr>
              <a:t> sender: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Any</a:t>
            </a:r>
            <a:r>
              <a:rPr lang="en-US" sz="900">
                <a:solidFill>
                  <a:srgbClr val="9B2393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collection = </a:t>
            </a:r>
            <a:r>
              <a:rPr lang="en-US" sz="900" err="1">
                <a:solidFill>
                  <a:srgbClr val="1C464A"/>
                </a:solidFill>
                <a:latin typeface="Menlo" panose="020B0609030804020204" pitchFamily="49" charset="0"/>
              </a:rPr>
              <a:t>Firestore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900" err="1">
                <a:solidFill>
                  <a:srgbClr val="326D74"/>
                </a:solidFill>
                <a:latin typeface="Menlo" panose="020B0609030804020204" pitchFamily="49" charset="0"/>
              </a:rPr>
              <a:t>firestore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().</a:t>
            </a:r>
            <a:r>
              <a:rPr lang="en-US" sz="900">
                <a:solidFill>
                  <a:srgbClr val="326D74"/>
                </a:solidFill>
                <a:latin typeface="Menlo" panose="020B0609030804020204" pitchFamily="49" charset="0"/>
              </a:rPr>
              <a:t>collection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900">
                <a:solidFill>
                  <a:srgbClr val="C41A16"/>
                </a:solidFill>
                <a:latin typeface="Menlo" panose="020B0609030804020204" pitchFamily="49" charset="0"/>
              </a:rPr>
              <a:t>"rescues"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900">
                <a:solidFill>
                  <a:srgbClr val="5D6C79"/>
                </a:solidFill>
                <a:latin typeface="Menlo" panose="020B0609030804020204" pitchFamily="49" charset="0"/>
              </a:rPr>
              <a:t>    // { Insert fields validation }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rescuePet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900" err="1">
                <a:solidFill>
                  <a:srgbClr val="1C464A"/>
                </a:solidFill>
                <a:latin typeface="Menlo" panose="020B0609030804020204" pitchFamily="49" charset="0"/>
              </a:rPr>
              <a:t>RescuePet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(name: name, breed: breed, size: size, gender: gender, 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ageRange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: age, comments: comments, 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documentId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nil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var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docRef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900" err="1">
                <a:solidFill>
                  <a:srgbClr val="1C464A"/>
                </a:solidFill>
                <a:latin typeface="Menlo" panose="020B0609030804020204" pitchFamily="49" charset="0"/>
              </a:rPr>
              <a:t>DocumentReference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? =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nil</a:t>
            </a:r>
            <a:endParaRPr lang="en-US" sz="9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docRef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collection.</a:t>
            </a:r>
            <a:r>
              <a:rPr lang="en-US" sz="900" err="1">
                <a:solidFill>
                  <a:srgbClr val="326D74"/>
                </a:solidFill>
                <a:latin typeface="Menlo" panose="020B0609030804020204" pitchFamily="49" charset="0"/>
              </a:rPr>
              <a:t>addDocument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(data: 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rescuePet.</a:t>
            </a:r>
            <a:r>
              <a:rPr lang="en-US" sz="900" err="1">
                <a:solidFill>
                  <a:srgbClr val="326D74"/>
                </a:solidFill>
                <a:latin typeface="Menlo" panose="020B0609030804020204" pitchFamily="49" charset="0"/>
              </a:rPr>
              <a:t>dictionary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, completion: { [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unowned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] (error)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in</a:t>
            </a:r>
            <a:endParaRPr lang="en-US" sz="9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documentID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docRef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?.</a:t>
            </a:r>
            <a:r>
              <a:rPr lang="en-US" sz="900" err="1">
                <a:solidFill>
                  <a:srgbClr val="326D74"/>
                </a:solidFill>
                <a:latin typeface="Menlo" panose="020B0609030804020204" pitchFamily="49" charset="0"/>
              </a:rPr>
              <a:t>documentID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900" b="1" err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900" err="1">
                <a:solidFill>
                  <a:srgbClr val="326D74"/>
                </a:solidFill>
                <a:latin typeface="Menlo" panose="020B0609030804020204" pitchFamily="49" charset="0"/>
              </a:rPr>
              <a:t>uploadImageFor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documentID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, image: picture)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    }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else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error = error {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alertVC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900" err="1">
                <a:solidFill>
                  <a:srgbClr val="1C464A"/>
                </a:solidFill>
                <a:latin typeface="Menlo" panose="020B0609030804020204" pitchFamily="49" charset="0"/>
              </a:rPr>
              <a:t>UIUtil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900" err="1">
                <a:solidFill>
                  <a:srgbClr val="326D74"/>
                </a:solidFill>
                <a:latin typeface="Menlo" panose="020B0609030804020204" pitchFamily="49" charset="0"/>
              </a:rPr>
              <a:t>createSimpleAlert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(message: 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error.</a:t>
            </a:r>
            <a:r>
              <a:rPr lang="en-US" sz="900" err="1">
                <a:solidFill>
                  <a:srgbClr val="6C36A9"/>
                </a:solidFill>
                <a:latin typeface="Menlo" panose="020B0609030804020204" pitchFamily="49" charset="0"/>
              </a:rPr>
              <a:t>localizedDescription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900" b="1" err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900" err="1">
                <a:solidFill>
                  <a:srgbClr val="6C36A9"/>
                </a:solidFill>
                <a:latin typeface="Menlo" panose="020B0609030804020204" pitchFamily="49" charset="0"/>
              </a:rPr>
              <a:t>present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alertVC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, animated: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true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    }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else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900">
                <a:solidFill>
                  <a:srgbClr val="C41A16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900">
                <a:solidFill>
                  <a:srgbClr val="C41A16"/>
                </a:solidFill>
                <a:latin typeface="Menlo" panose="020B0609030804020204" pitchFamily="49" charset="0"/>
              </a:rPr>
              <a:t> </a:t>
            </a:r>
            <a:r>
              <a:rPr lang="en-US" sz="900" err="1">
                <a:solidFill>
                  <a:srgbClr val="C41A16"/>
                </a:solidFill>
                <a:latin typeface="Menlo" panose="020B0609030804020204" pitchFamily="49" charset="0"/>
              </a:rPr>
              <a:t>alertVC</a:t>
            </a:r>
            <a:r>
              <a:rPr lang="en-US" sz="900">
                <a:solidFill>
                  <a:srgbClr val="C41A16"/>
                </a:solidFill>
                <a:latin typeface="Menlo" panose="020B0609030804020204" pitchFamily="49" charset="0"/>
              </a:rPr>
              <a:t> = </a:t>
            </a:r>
            <a:r>
              <a:rPr lang="en-US" sz="900" err="1">
                <a:solidFill>
                  <a:srgbClr val="1C464A"/>
                </a:solidFill>
                <a:latin typeface="Menlo" panose="020B0609030804020204" pitchFamily="49" charset="0"/>
              </a:rPr>
              <a:t>UIUtil</a:t>
            </a:r>
            <a:r>
              <a:rPr lang="en-US" sz="900" err="1">
                <a:solidFill>
                  <a:srgbClr val="C41A16"/>
                </a:solidFill>
                <a:latin typeface="Menlo" panose="020B0609030804020204" pitchFamily="49" charset="0"/>
              </a:rPr>
              <a:t>.</a:t>
            </a:r>
            <a:r>
              <a:rPr lang="en-US" sz="900" err="1">
                <a:solidFill>
                  <a:srgbClr val="326D74"/>
                </a:solidFill>
                <a:latin typeface="Menlo" panose="020B0609030804020204" pitchFamily="49" charset="0"/>
              </a:rPr>
              <a:t>createSimpleAlert</a:t>
            </a:r>
            <a:r>
              <a:rPr lang="en-US" sz="900">
                <a:solidFill>
                  <a:srgbClr val="C41A16"/>
                </a:solidFill>
                <a:latin typeface="Menlo" panose="020B0609030804020204" pitchFamily="49" charset="0"/>
              </a:rPr>
              <a:t>(message: "Error </a:t>
            </a:r>
            <a:r>
              <a:rPr lang="en-US" sz="900" err="1">
                <a:solidFill>
                  <a:srgbClr val="C41A16"/>
                </a:solidFill>
                <a:latin typeface="Menlo" panose="020B0609030804020204" pitchFamily="49" charset="0"/>
              </a:rPr>
              <a:t>desconocido</a:t>
            </a:r>
            <a:r>
              <a:rPr lang="en-US" sz="900">
                <a:solidFill>
                  <a:srgbClr val="C41A16"/>
                </a:solidFill>
                <a:latin typeface="Menlo" panose="020B0609030804020204" pitchFamily="49" charset="0"/>
              </a:rPr>
              <a:t>. Favor </a:t>
            </a:r>
            <a:r>
              <a:rPr lang="en-US" sz="900" err="1">
                <a:solidFill>
                  <a:srgbClr val="C41A16"/>
                </a:solidFill>
                <a:latin typeface="Menlo" panose="020B0609030804020204" pitchFamily="49" charset="0"/>
              </a:rPr>
              <a:t>intentár</a:t>
            </a:r>
            <a:r>
              <a:rPr lang="en-US" sz="900">
                <a:solidFill>
                  <a:srgbClr val="C41A16"/>
                </a:solidFill>
                <a:latin typeface="Menlo" panose="020B0609030804020204" pitchFamily="49" charset="0"/>
              </a:rPr>
              <a:t> </a:t>
            </a:r>
            <a:r>
              <a:rPr lang="en-US" sz="900" err="1">
                <a:solidFill>
                  <a:srgbClr val="C41A16"/>
                </a:solidFill>
                <a:latin typeface="Menlo" panose="020B0609030804020204" pitchFamily="49" charset="0"/>
              </a:rPr>
              <a:t>más</a:t>
            </a:r>
            <a:r>
              <a:rPr lang="en-US" sz="900">
                <a:solidFill>
                  <a:srgbClr val="C41A16"/>
                </a:solidFill>
                <a:latin typeface="Menlo" panose="020B0609030804020204" pitchFamily="49" charset="0"/>
              </a:rPr>
              <a:t> </a:t>
            </a:r>
            <a:r>
              <a:rPr lang="en-US" sz="900" err="1">
                <a:solidFill>
                  <a:srgbClr val="C41A16"/>
                </a:solidFill>
                <a:latin typeface="Menlo" panose="020B0609030804020204" pitchFamily="49" charset="0"/>
              </a:rPr>
              <a:t>tarde</a:t>
            </a:r>
            <a:r>
              <a:rPr lang="en-US" sz="900">
                <a:solidFill>
                  <a:srgbClr val="C41A16"/>
                </a:solidFill>
                <a:latin typeface="Menlo" panose="020B0609030804020204" pitchFamily="49" charset="0"/>
              </a:rPr>
              <a:t>.")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900" b="1" err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900" err="1">
                <a:solidFill>
                  <a:srgbClr val="6C36A9"/>
                </a:solidFill>
                <a:latin typeface="Menlo" panose="020B0609030804020204" pitchFamily="49" charset="0"/>
              </a:rPr>
              <a:t>present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900" err="1">
                <a:solidFill>
                  <a:srgbClr val="000000"/>
                </a:solidFill>
                <a:latin typeface="Menlo" panose="020B0609030804020204" pitchFamily="49" charset="0"/>
              </a:rPr>
              <a:t>alertVC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, animated: </a:t>
            </a:r>
            <a:r>
              <a:rPr lang="en-US" sz="900" b="1">
                <a:solidFill>
                  <a:srgbClr val="9B2393"/>
                </a:solidFill>
                <a:latin typeface="Menlo" panose="020B0609030804020204" pitchFamily="49" charset="0"/>
              </a:rPr>
              <a:t>true</a:t>
            </a:r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    })</a:t>
            </a:r>
          </a:p>
          <a:p>
            <a:r>
              <a:rPr lang="en-US" sz="9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sz="9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58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AFD671-4B45-AB4E-8A86-12F73849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47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C68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2CDE85-802D-4A4A-A5DA-C75C0A2A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4C6862"/>
                </a:solidFill>
              </a:rPr>
              <a:t>Habilitar Almacén de Archivos</a:t>
            </a:r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69ABFB7B-FAD8-C544-8F06-3BD29BE1A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042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3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1C85E-4D9A-8D42-9F5E-45F2BD80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763" y="5733788"/>
            <a:ext cx="9147940" cy="98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Subir</a:t>
            </a:r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err="1">
                <a:solidFill>
                  <a:srgbClr val="FFFFFF"/>
                </a:solidFill>
              </a:rPr>
              <a:t>A</a:t>
            </a:r>
            <a:r>
              <a:rPr lang="en-US" sz="5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rchi</a:t>
            </a:r>
            <a:r>
              <a:rPr lang="en-US" sz="5600" err="1">
                <a:solidFill>
                  <a:srgbClr val="FFFFFF"/>
                </a:solidFill>
              </a:rPr>
              <a:t>vos</a:t>
            </a:r>
            <a:endParaRPr lang="en-US" sz="5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3EC930-FF82-4543-86FF-9E544F52A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" t="4027" r="20332" b="3665"/>
          <a:stretch/>
        </p:blipFill>
        <p:spPr>
          <a:xfrm>
            <a:off x="663530" y="627047"/>
            <a:ext cx="4402548" cy="189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A5D68F-C20E-3D4C-938E-4C9B3E547D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1" t="11012" r="5640" b="13687"/>
          <a:stretch/>
        </p:blipFill>
        <p:spPr>
          <a:xfrm>
            <a:off x="663530" y="3429000"/>
            <a:ext cx="4402548" cy="1299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A3CFE3-F75A-4349-B988-1199FE984D14}"/>
              </a:ext>
            </a:extLst>
          </p:cNvPr>
          <p:cNvSpPr/>
          <p:nvPr/>
        </p:nvSpPr>
        <p:spPr>
          <a:xfrm>
            <a:off x="3787688" y="2212806"/>
            <a:ext cx="8294583" cy="3170099"/>
          </a:xfrm>
          <a:custGeom>
            <a:avLst/>
            <a:gdLst>
              <a:gd name="connsiteX0" fmla="*/ 0 w 8294583"/>
              <a:gd name="connsiteY0" fmla="*/ 0 h 3170099"/>
              <a:gd name="connsiteX1" fmla="*/ 608269 w 8294583"/>
              <a:gd name="connsiteY1" fmla="*/ 0 h 3170099"/>
              <a:gd name="connsiteX2" fmla="*/ 1216539 w 8294583"/>
              <a:gd name="connsiteY2" fmla="*/ 0 h 3170099"/>
              <a:gd name="connsiteX3" fmla="*/ 1990700 w 8294583"/>
              <a:gd name="connsiteY3" fmla="*/ 0 h 3170099"/>
              <a:gd name="connsiteX4" fmla="*/ 2681915 w 8294583"/>
              <a:gd name="connsiteY4" fmla="*/ 0 h 3170099"/>
              <a:gd name="connsiteX5" fmla="*/ 3207239 w 8294583"/>
              <a:gd name="connsiteY5" fmla="*/ 0 h 3170099"/>
              <a:gd name="connsiteX6" fmla="*/ 3898454 w 8294583"/>
              <a:gd name="connsiteY6" fmla="*/ 0 h 3170099"/>
              <a:gd name="connsiteX7" fmla="*/ 4755561 w 8294583"/>
              <a:gd name="connsiteY7" fmla="*/ 0 h 3170099"/>
              <a:gd name="connsiteX8" fmla="*/ 5612668 w 8294583"/>
              <a:gd name="connsiteY8" fmla="*/ 0 h 3170099"/>
              <a:gd name="connsiteX9" fmla="*/ 6386829 w 8294583"/>
              <a:gd name="connsiteY9" fmla="*/ 0 h 3170099"/>
              <a:gd name="connsiteX10" fmla="*/ 6829207 w 8294583"/>
              <a:gd name="connsiteY10" fmla="*/ 0 h 3170099"/>
              <a:gd name="connsiteX11" fmla="*/ 7354530 w 8294583"/>
              <a:gd name="connsiteY11" fmla="*/ 0 h 3170099"/>
              <a:gd name="connsiteX12" fmla="*/ 8294583 w 8294583"/>
              <a:gd name="connsiteY12" fmla="*/ 0 h 3170099"/>
              <a:gd name="connsiteX13" fmla="*/ 8294583 w 8294583"/>
              <a:gd name="connsiteY13" fmla="*/ 665721 h 3170099"/>
              <a:gd name="connsiteX14" fmla="*/ 8294583 w 8294583"/>
              <a:gd name="connsiteY14" fmla="*/ 1236339 h 3170099"/>
              <a:gd name="connsiteX15" fmla="*/ 8294583 w 8294583"/>
              <a:gd name="connsiteY15" fmla="*/ 1838657 h 3170099"/>
              <a:gd name="connsiteX16" fmla="*/ 8294583 w 8294583"/>
              <a:gd name="connsiteY16" fmla="*/ 2504378 h 3170099"/>
              <a:gd name="connsiteX17" fmla="*/ 8294583 w 8294583"/>
              <a:gd name="connsiteY17" fmla="*/ 3170099 h 3170099"/>
              <a:gd name="connsiteX18" fmla="*/ 7686314 w 8294583"/>
              <a:gd name="connsiteY18" fmla="*/ 3170099 h 3170099"/>
              <a:gd name="connsiteX19" fmla="*/ 6829207 w 8294583"/>
              <a:gd name="connsiteY19" fmla="*/ 3170099 h 3170099"/>
              <a:gd name="connsiteX20" fmla="*/ 5972100 w 8294583"/>
              <a:gd name="connsiteY20" fmla="*/ 3170099 h 3170099"/>
              <a:gd name="connsiteX21" fmla="*/ 5529722 w 8294583"/>
              <a:gd name="connsiteY21" fmla="*/ 3170099 h 3170099"/>
              <a:gd name="connsiteX22" fmla="*/ 5087344 w 8294583"/>
              <a:gd name="connsiteY22" fmla="*/ 3170099 h 3170099"/>
              <a:gd name="connsiteX23" fmla="*/ 4396129 w 8294583"/>
              <a:gd name="connsiteY23" fmla="*/ 3170099 h 3170099"/>
              <a:gd name="connsiteX24" fmla="*/ 3787860 w 8294583"/>
              <a:gd name="connsiteY24" fmla="*/ 3170099 h 3170099"/>
              <a:gd name="connsiteX25" fmla="*/ 2930753 w 8294583"/>
              <a:gd name="connsiteY25" fmla="*/ 3170099 h 3170099"/>
              <a:gd name="connsiteX26" fmla="*/ 2239537 w 8294583"/>
              <a:gd name="connsiteY26" fmla="*/ 3170099 h 3170099"/>
              <a:gd name="connsiteX27" fmla="*/ 1631268 w 8294583"/>
              <a:gd name="connsiteY27" fmla="*/ 3170099 h 3170099"/>
              <a:gd name="connsiteX28" fmla="*/ 1188890 w 8294583"/>
              <a:gd name="connsiteY28" fmla="*/ 3170099 h 3170099"/>
              <a:gd name="connsiteX29" fmla="*/ 663567 w 8294583"/>
              <a:gd name="connsiteY29" fmla="*/ 3170099 h 3170099"/>
              <a:gd name="connsiteX30" fmla="*/ 0 w 8294583"/>
              <a:gd name="connsiteY30" fmla="*/ 3170099 h 3170099"/>
              <a:gd name="connsiteX31" fmla="*/ 0 w 8294583"/>
              <a:gd name="connsiteY31" fmla="*/ 2599481 h 3170099"/>
              <a:gd name="connsiteX32" fmla="*/ 0 w 8294583"/>
              <a:gd name="connsiteY32" fmla="*/ 1997162 h 3170099"/>
              <a:gd name="connsiteX33" fmla="*/ 0 w 8294583"/>
              <a:gd name="connsiteY33" fmla="*/ 1426545 h 3170099"/>
              <a:gd name="connsiteX34" fmla="*/ 0 w 8294583"/>
              <a:gd name="connsiteY34" fmla="*/ 729123 h 3170099"/>
              <a:gd name="connsiteX35" fmla="*/ 0 w 8294583"/>
              <a:gd name="connsiteY35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294583" h="3170099" fill="none" extrusionOk="0">
                <a:moveTo>
                  <a:pt x="0" y="0"/>
                </a:moveTo>
                <a:cubicBezTo>
                  <a:pt x="276480" y="8278"/>
                  <a:pt x="304702" y="3525"/>
                  <a:pt x="608269" y="0"/>
                </a:cubicBezTo>
                <a:cubicBezTo>
                  <a:pt x="911836" y="-3525"/>
                  <a:pt x="917774" y="20099"/>
                  <a:pt x="1216539" y="0"/>
                </a:cubicBezTo>
                <a:cubicBezTo>
                  <a:pt x="1515304" y="-20099"/>
                  <a:pt x="1835362" y="1567"/>
                  <a:pt x="1990700" y="0"/>
                </a:cubicBezTo>
                <a:cubicBezTo>
                  <a:pt x="2146038" y="-1567"/>
                  <a:pt x="2457905" y="21454"/>
                  <a:pt x="2681915" y="0"/>
                </a:cubicBezTo>
                <a:cubicBezTo>
                  <a:pt x="2905925" y="-21454"/>
                  <a:pt x="2982384" y="-13414"/>
                  <a:pt x="3207239" y="0"/>
                </a:cubicBezTo>
                <a:cubicBezTo>
                  <a:pt x="3432094" y="13414"/>
                  <a:pt x="3576122" y="-33207"/>
                  <a:pt x="3898454" y="0"/>
                </a:cubicBezTo>
                <a:cubicBezTo>
                  <a:pt x="4220786" y="33207"/>
                  <a:pt x="4374985" y="-21520"/>
                  <a:pt x="4755561" y="0"/>
                </a:cubicBezTo>
                <a:cubicBezTo>
                  <a:pt x="5136137" y="21520"/>
                  <a:pt x="5350995" y="11672"/>
                  <a:pt x="5612668" y="0"/>
                </a:cubicBezTo>
                <a:cubicBezTo>
                  <a:pt x="5874341" y="-11672"/>
                  <a:pt x="6021562" y="-2499"/>
                  <a:pt x="6386829" y="0"/>
                </a:cubicBezTo>
                <a:cubicBezTo>
                  <a:pt x="6752096" y="2499"/>
                  <a:pt x="6676179" y="-508"/>
                  <a:pt x="6829207" y="0"/>
                </a:cubicBezTo>
                <a:cubicBezTo>
                  <a:pt x="6982235" y="508"/>
                  <a:pt x="7162667" y="-6559"/>
                  <a:pt x="7354530" y="0"/>
                </a:cubicBezTo>
                <a:cubicBezTo>
                  <a:pt x="7546393" y="6559"/>
                  <a:pt x="7932386" y="32459"/>
                  <a:pt x="8294583" y="0"/>
                </a:cubicBezTo>
                <a:cubicBezTo>
                  <a:pt x="8269279" y="319600"/>
                  <a:pt x="8316981" y="490956"/>
                  <a:pt x="8294583" y="665721"/>
                </a:cubicBezTo>
                <a:cubicBezTo>
                  <a:pt x="8272185" y="840486"/>
                  <a:pt x="8320114" y="968776"/>
                  <a:pt x="8294583" y="1236339"/>
                </a:cubicBezTo>
                <a:cubicBezTo>
                  <a:pt x="8269052" y="1503902"/>
                  <a:pt x="8272891" y="1640923"/>
                  <a:pt x="8294583" y="1838657"/>
                </a:cubicBezTo>
                <a:cubicBezTo>
                  <a:pt x="8316275" y="2036391"/>
                  <a:pt x="8292268" y="2330832"/>
                  <a:pt x="8294583" y="2504378"/>
                </a:cubicBezTo>
                <a:cubicBezTo>
                  <a:pt x="8296898" y="2677924"/>
                  <a:pt x="8271152" y="2971725"/>
                  <a:pt x="8294583" y="3170099"/>
                </a:cubicBezTo>
                <a:cubicBezTo>
                  <a:pt x="8093256" y="3197337"/>
                  <a:pt x="7840721" y="3144699"/>
                  <a:pt x="7686314" y="3170099"/>
                </a:cubicBezTo>
                <a:cubicBezTo>
                  <a:pt x="7531907" y="3195499"/>
                  <a:pt x="7032289" y="3150539"/>
                  <a:pt x="6829207" y="3170099"/>
                </a:cubicBezTo>
                <a:cubicBezTo>
                  <a:pt x="6626125" y="3189659"/>
                  <a:pt x="6322370" y="3166902"/>
                  <a:pt x="5972100" y="3170099"/>
                </a:cubicBezTo>
                <a:cubicBezTo>
                  <a:pt x="5621830" y="3173296"/>
                  <a:pt x="5678389" y="3189239"/>
                  <a:pt x="5529722" y="3170099"/>
                </a:cubicBezTo>
                <a:cubicBezTo>
                  <a:pt x="5381055" y="3150959"/>
                  <a:pt x="5217784" y="3184707"/>
                  <a:pt x="5087344" y="3170099"/>
                </a:cubicBezTo>
                <a:cubicBezTo>
                  <a:pt x="4956904" y="3155491"/>
                  <a:pt x="4718396" y="3182014"/>
                  <a:pt x="4396129" y="3170099"/>
                </a:cubicBezTo>
                <a:cubicBezTo>
                  <a:pt x="4073863" y="3158184"/>
                  <a:pt x="4062268" y="3167578"/>
                  <a:pt x="3787860" y="3170099"/>
                </a:cubicBezTo>
                <a:cubicBezTo>
                  <a:pt x="3513452" y="3172620"/>
                  <a:pt x="3159552" y="3132300"/>
                  <a:pt x="2930753" y="3170099"/>
                </a:cubicBezTo>
                <a:cubicBezTo>
                  <a:pt x="2701954" y="3207898"/>
                  <a:pt x="2533190" y="3191436"/>
                  <a:pt x="2239537" y="3170099"/>
                </a:cubicBezTo>
                <a:cubicBezTo>
                  <a:pt x="1945884" y="3148762"/>
                  <a:pt x="1915395" y="3165946"/>
                  <a:pt x="1631268" y="3170099"/>
                </a:cubicBezTo>
                <a:cubicBezTo>
                  <a:pt x="1347141" y="3174252"/>
                  <a:pt x="1281394" y="3150687"/>
                  <a:pt x="1188890" y="3170099"/>
                </a:cubicBezTo>
                <a:cubicBezTo>
                  <a:pt x="1096386" y="3189511"/>
                  <a:pt x="886567" y="3174486"/>
                  <a:pt x="663567" y="3170099"/>
                </a:cubicBezTo>
                <a:cubicBezTo>
                  <a:pt x="440567" y="3165712"/>
                  <a:pt x="198629" y="3145719"/>
                  <a:pt x="0" y="3170099"/>
                </a:cubicBezTo>
                <a:cubicBezTo>
                  <a:pt x="17727" y="2927563"/>
                  <a:pt x="1141" y="2735553"/>
                  <a:pt x="0" y="2599481"/>
                </a:cubicBezTo>
                <a:cubicBezTo>
                  <a:pt x="-1141" y="2463409"/>
                  <a:pt x="22571" y="2264580"/>
                  <a:pt x="0" y="1997162"/>
                </a:cubicBezTo>
                <a:cubicBezTo>
                  <a:pt x="-22571" y="1729744"/>
                  <a:pt x="20289" y="1544038"/>
                  <a:pt x="0" y="1426545"/>
                </a:cubicBezTo>
                <a:cubicBezTo>
                  <a:pt x="-20289" y="1309052"/>
                  <a:pt x="146" y="880015"/>
                  <a:pt x="0" y="729123"/>
                </a:cubicBezTo>
                <a:cubicBezTo>
                  <a:pt x="-146" y="578231"/>
                  <a:pt x="-1727" y="282927"/>
                  <a:pt x="0" y="0"/>
                </a:cubicBezTo>
                <a:close/>
              </a:path>
              <a:path w="8294583" h="3170099" stroke="0" extrusionOk="0">
                <a:moveTo>
                  <a:pt x="0" y="0"/>
                </a:moveTo>
                <a:cubicBezTo>
                  <a:pt x="158239" y="-10115"/>
                  <a:pt x="344751" y="2967"/>
                  <a:pt x="442378" y="0"/>
                </a:cubicBezTo>
                <a:cubicBezTo>
                  <a:pt x="540005" y="-2967"/>
                  <a:pt x="712030" y="-7055"/>
                  <a:pt x="884756" y="0"/>
                </a:cubicBezTo>
                <a:cubicBezTo>
                  <a:pt x="1057482" y="7055"/>
                  <a:pt x="1334622" y="-23678"/>
                  <a:pt x="1741862" y="0"/>
                </a:cubicBezTo>
                <a:cubicBezTo>
                  <a:pt x="2149102" y="23678"/>
                  <a:pt x="2328022" y="-37967"/>
                  <a:pt x="2516024" y="0"/>
                </a:cubicBezTo>
                <a:cubicBezTo>
                  <a:pt x="2704026" y="37967"/>
                  <a:pt x="2853608" y="17802"/>
                  <a:pt x="2958401" y="0"/>
                </a:cubicBezTo>
                <a:cubicBezTo>
                  <a:pt x="3063194" y="-17802"/>
                  <a:pt x="3435637" y="18521"/>
                  <a:pt x="3649617" y="0"/>
                </a:cubicBezTo>
                <a:cubicBezTo>
                  <a:pt x="3863597" y="-18521"/>
                  <a:pt x="4168501" y="-20986"/>
                  <a:pt x="4340832" y="0"/>
                </a:cubicBezTo>
                <a:cubicBezTo>
                  <a:pt x="4513164" y="20986"/>
                  <a:pt x="4736981" y="-1205"/>
                  <a:pt x="5032047" y="0"/>
                </a:cubicBezTo>
                <a:cubicBezTo>
                  <a:pt x="5327113" y="1205"/>
                  <a:pt x="5364379" y="-15115"/>
                  <a:pt x="5557371" y="0"/>
                </a:cubicBezTo>
                <a:cubicBezTo>
                  <a:pt x="5750363" y="15115"/>
                  <a:pt x="5932589" y="15092"/>
                  <a:pt x="6248586" y="0"/>
                </a:cubicBezTo>
                <a:cubicBezTo>
                  <a:pt x="6564584" y="-15092"/>
                  <a:pt x="6606545" y="-28242"/>
                  <a:pt x="6856855" y="0"/>
                </a:cubicBezTo>
                <a:cubicBezTo>
                  <a:pt x="7107165" y="28242"/>
                  <a:pt x="7341321" y="32996"/>
                  <a:pt x="7548071" y="0"/>
                </a:cubicBezTo>
                <a:cubicBezTo>
                  <a:pt x="7754821" y="-32996"/>
                  <a:pt x="8138973" y="-30664"/>
                  <a:pt x="8294583" y="0"/>
                </a:cubicBezTo>
                <a:cubicBezTo>
                  <a:pt x="8306599" y="316840"/>
                  <a:pt x="8314258" y="434163"/>
                  <a:pt x="8294583" y="697422"/>
                </a:cubicBezTo>
                <a:cubicBezTo>
                  <a:pt x="8274908" y="960681"/>
                  <a:pt x="8314047" y="1034087"/>
                  <a:pt x="8294583" y="1236339"/>
                </a:cubicBezTo>
                <a:cubicBezTo>
                  <a:pt x="8275119" y="1438591"/>
                  <a:pt x="8268663" y="1560901"/>
                  <a:pt x="8294583" y="1838657"/>
                </a:cubicBezTo>
                <a:cubicBezTo>
                  <a:pt x="8320503" y="2116413"/>
                  <a:pt x="8315835" y="2176414"/>
                  <a:pt x="8294583" y="2440976"/>
                </a:cubicBezTo>
                <a:cubicBezTo>
                  <a:pt x="8273331" y="2705538"/>
                  <a:pt x="8289070" y="2970407"/>
                  <a:pt x="8294583" y="3170099"/>
                </a:cubicBezTo>
                <a:cubicBezTo>
                  <a:pt x="8090747" y="3177173"/>
                  <a:pt x="7972505" y="3183955"/>
                  <a:pt x="7769259" y="3170099"/>
                </a:cubicBezTo>
                <a:cubicBezTo>
                  <a:pt x="7566013" y="3156243"/>
                  <a:pt x="7447097" y="3148372"/>
                  <a:pt x="7160990" y="3170099"/>
                </a:cubicBezTo>
                <a:cubicBezTo>
                  <a:pt x="6874883" y="3191826"/>
                  <a:pt x="6613850" y="3195926"/>
                  <a:pt x="6469775" y="3170099"/>
                </a:cubicBezTo>
                <a:cubicBezTo>
                  <a:pt x="6325701" y="3144272"/>
                  <a:pt x="6104162" y="3152038"/>
                  <a:pt x="5861505" y="3170099"/>
                </a:cubicBezTo>
                <a:cubicBezTo>
                  <a:pt x="5618848" y="3188161"/>
                  <a:pt x="5382170" y="3178071"/>
                  <a:pt x="5087344" y="3170099"/>
                </a:cubicBezTo>
                <a:cubicBezTo>
                  <a:pt x="4792518" y="3162127"/>
                  <a:pt x="4772533" y="3150798"/>
                  <a:pt x="4644966" y="3170099"/>
                </a:cubicBezTo>
                <a:cubicBezTo>
                  <a:pt x="4517399" y="3189400"/>
                  <a:pt x="4270264" y="3162681"/>
                  <a:pt x="4036697" y="3170099"/>
                </a:cubicBezTo>
                <a:cubicBezTo>
                  <a:pt x="3803130" y="3177517"/>
                  <a:pt x="3717647" y="3164356"/>
                  <a:pt x="3511373" y="3170099"/>
                </a:cubicBezTo>
                <a:cubicBezTo>
                  <a:pt x="3305099" y="3175842"/>
                  <a:pt x="3129837" y="3173862"/>
                  <a:pt x="2986050" y="3170099"/>
                </a:cubicBezTo>
                <a:cubicBezTo>
                  <a:pt x="2842263" y="3166336"/>
                  <a:pt x="2557878" y="3177158"/>
                  <a:pt x="2211889" y="3170099"/>
                </a:cubicBezTo>
                <a:cubicBezTo>
                  <a:pt x="1865900" y="3163040"/>
                  <a:pt x="1753492" y="3143772"/>
                  <a:pt x="1437728" y="3170099"/>
                </a:cubicBezTo>
                <a:cubicBezTo>
                  <a:pt x="1121964" y="3196426"/>
                  <a:pt x="1018410" y="3163735"/>
                  <a:pt x="912404" y="3170099"/>
                </a:cubicBezTo>
                <a:cubicBezTo>
                  <a:pt x="806398" y="3176463"/>
                  <a:pt x="209529" y="3178083"/>
                  <a:pt x="0" y="3170099"/>
                </a:cubicBezTo>
                <a:cubicBezTo>
                  <a:pt x="11693" y="2907064"/>
                  <a:pt x="-7174" y="2865754"/>
                  <a:pt x="0" y="2631182"/>
                </a:cubicBezTo>
                <a:cubicBezTo>
                  <a:pt x="7174" y="2396610"/>
                  <a:pt x="-6513" y="2282810"/>
                  <a:pt x="0" y="2092265"/>
                </a:cubicBezTo>
                <a:cubicBezTo>
                  <a:pt x="6513" y="1901720"/>
                  <a:pt x="-15627" y="1688868"/>
                  <a:pt x="0" y="1426545"/>
                </a:cubicBezTo>
                <a:cubicBezTo>
                  <a:pt x="15627" y="1164222"/>
                  <a:pt x="-21983" y="1061985"/>
                  <a:pt x="0" y="887628"/>
                </a:cubicBezTo>
                <a:cubicBezTo>
                  <a:pt x="21983" y="713271"/>
                  <a:pt x="5731" y="181930"/>
                  <a:pt x="0" y="0"/>
                </a:cubicBezTo>
                <a:close/>
              </a:path>
            </a:pathLst>
          </a:custGeom>
          <a:ln w="635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7073296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000" b="1">
              <a:solidFill>
                <a:srgbClr val="9B2393"/>
              </a:solidFill>
              <a:latin typeface="Menlo" panose="020B0609030804020204" pitchFamily="49" charset="0"/>
            </a:endParaRPr>
          </a:p>
          <a:p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private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b="1" err="1">
                <a:solidFill>
                  <a:srgbClr val="9B2393"/>
                </a:solidFill>
                <a:latin typeface="Menlo" panose="020B0609030804020204" pitchFamily="49" charset="0"/>
              </a:rPr>
              <a:t>func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err="1">
                <a:solidFill>
                  <a:srgbClr val="0F68A0"/>
                </a:solidFill>
                <a:latin typeface="Menlo" panose="020B0609030804020204" pitchFamily="49" charset="0"/>
              </a:rPr>
              <a:t>uploadImageFor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_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documentID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000">
                <a:solidFill>
                  <a:srgbClr val="3900A0"/>
                </a:solidFill>
                <a:latin typeface="Menlo" panose="020B0609030804020204" pitchFamily="49" charset="0"/>
              </a:rPr>
              <a:t>String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, image: </a:t>
            </a:r>
            <a:r>
              <a:rPr lang="en-US" sz="1000" err="1">
                <a:solidFill>
                  <a:srgbClr val="3900A0"/>
                </a:solidFill>
                <a:latin typeface="Menlo" panose="020B0609030804020204" pitchFamily="49" charset="0"/>
              </a:rPr>
              <a:t>UIImage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storage = </a:t>
            </a:r>
            <a:r>
              <a:rPr lang="en-US" sz="1000" err="1">
                <a:solidFill>
                  <a:srgbClr val="1C464A"/>
                </a:solidFill>
                <a:latin typeface="Menlo" panose="020B0609030804020204" pitchFamily="49" charset="0"/>
              </a:rPr>
              <a:t>Storage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000" err="1">
                <a:solidFill>
                  <a:srgbClr val="326D74"/>
                </a:solidFill>
                <a:latin typeface="Menlo" panose="020B0609030804020204" pitchFamily="49" charset="0"/>
              </a:rPr>
              <a:t>storage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().</a:t>
            </a:r>
            <a:r>
              <a:rPr lang="en-US" sz="1000">
                <a:solidFill>
                  <a:srgbClr val="326D74"/>
                </a:solidFill>
                <a:latin typeface="Menlo" panose="020B0609030804020204" pitchFamily="49" charset="0"/>
              </a:rPr>
              <a:t>reference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guard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data = 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image.</a:t>
            </a:r>
            <a:r>
              <a:rPr lang="en-US" sz="1000" err="1">
                <a:solidFill>
                  <a:srgbClr val="6C36A9"/>
                </a:solidFill>
                <a:latin typeface="Menlo" panose="020B0609030804020204" pitchFamily="49" charset="0"/>
              </a:rPr>
              <a:t>pngData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()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else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{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storageChildRef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storage.</a:t>
            </a:r>
            <a:r>
              <a:rPr lang="en-US" sz="1000" err="1">
                <a:solidFill>
                  <a:srgbClr val="326D74"/>
                </a:solidFill>
                <a:latin typeface="Menlo" panose="020B0609030804020204" pitchFamily="49" charset="0"/>
              </a:rPr>
              <a:t>child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>
                <a:solidFill>
                  <a:srgbClr val="C41A16"/>
                </a:solidFill>
                <a:latin typeface="Menlo" panose="020B0609030804020204" pitchFamily="49" charset="0"/>
              </a:rPr>
              <a:t>"images/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\(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documentID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sz="1000">
                <a:solidFill>
                  <a:srgbClr val="C41A16"/>
                </a:solidFill>
                <a:latin typeface="Menlo" panose="020B0609030804020204" pitchFamily="49" charset="0"/>
              </a:rPr>
              <a:t>.</a:t>
            </a:r>
            <a:r>
              <a:rPr lang="en-US" sz="1000" err="1">
                <a:solidFill>
                  <a:srgbClr val="C41A16"/>
                </a:solidFill>
                <a:latin typeface="Menlo" panose="020B0609030804020204" pitchFamily="49" charset="0"/>
              </a:rPr>
              <a:t>png</a:t>
            </a:r>
            <a:r>
              <a:rPr lang="en-US" sz="100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uploadTask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storageChildRef.</a:t>
            </a:r>
            <a:r>
              <a:rPr lang="en-US" sz="1000" err="1">
                <a:solidFill>
                  <a:srgbClr val="326D74"/>
                </a:solidFill>
                <a:latin typeface="Menlo" panose="020B0609030804020204" pitchFamily="49" charset="0"/>
              </a:rPr>
              <a:t>putData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(data, metadata: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nil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) { [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unowned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] (metadata, error)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in</a:t>
            </a:r>
            <a:endParaRPr lang="en-US" sz="10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>
                <a:solidFill>
                  <a:srgbClr val="5D6C79"/>
                </a:solidFill>
                <a:latin typeface="Menlo" panose="020B0609030804020204" pitchFamily="49" charset="0"/>
              </a:rPr>
              <a:t>        // {handle if there's error }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       </a:t>
            </a:r>
          </a:p>
          <a:p>
            <a:r>
              <a:rPr lang="en-US" sz="1000">
                <a:solidFill>
                  <a:srgbClr val="5D6C79"/>
                </a:solidFill>
                <a:latin typeface="Menlo" panose="020B0609030804020204" pitchFamily="49" charset="0"/>
              </a:rPr>
              <a:t>        // if there's data information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storageChildRef.</a:t>
            </a:r>
            <a:r>
              <a:rPr lang="en-US" sz="1000" err="1">
                <a:solidFill>
                  <a:srgbClr val="326D74"/>
                </a:solidFill>
                <a:latin typeface="Menlo" panose="020B0609030804020204" pitchFamily="49" charset="0"/>
              </a:rPr>
              <a:t>downloadURL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{ [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unowned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]  (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url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, error)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in</a:t>
            </a:r>
            <a:endParaRPr lang="en-US" sz="10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guard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url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err="1">
                <a:solidFill>
                  <a:srgbClr val="000000"/>
                </a:solidFill>
                <a:latin typeface="Menlo" panose="020B0609030804020204" pitchFamily="49" charset="0"/>
              </a:rPr>
              <a:t>url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else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sz="1000">
                <a:solidFill>
                  <a:srgbClr val="6C36A9"/>
                </a:solidFill>
                <a:latin typeface="Menlo" panose="020B0609030804020204" pitchFamily="49" charset="0"/>
              </a:rPr>
              <a:t>print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>
                <a:solidFill>
                  <a:srgbClr val="C41A16"/>
                </a:solidFill>
                <a:latin typeface="Menlo" panose="020B0609030804020204" pitchFamily="49" charset="0"/>
              </a:rPr>
              <a:t>"error uploading image 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\(error?.</a:t>
            </a:r>
            <a:r>
              <a:rPr lang="en-US" sz="1000" err="1">
                <a:solidFill>
                  <a:srgbClr val="6C36A9"/>
                </a:solidFill>
                <a:latin typeface="Menlo" panose="020B0609030804020204" pitchFamily="49" charset="0"/>
              </a:rPr>
              <a:t>localizedDescription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 ?? </a:t>
            </a:r>
            <a:r>
              <a:rPr lang="en-US" sz="1000">
                <a:solidFill>
                  <a:srgbClr val="C41A16"/>
                </a:solidFill>
                <a:latin typeface="Menlo" panose="020B0609030804020204" pitchFamily="49" charset="0"/>
              </a:rPr>
              <a:t>""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sz="100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endParaRPr lang="en-US" sz="10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           }</a:t>
            </a:r>
          </a:p>
          <a:p>
            <a:r>
              <a:rPr lang="en-US" sz="1000">
                <a:solidFill>
                  <a:srgbClr val="6C36A9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r>
              <a:rPr lang="en-US" sz="1000">
                <a:solidFill>
                  <a:srgbClr val="6C36A9"/>
                </a:solidFill>
                <a:latin typeface="Menlo" panose="020B0609030804020204" pitchFamily="49" charset="0"/>
              </a:rPr>
              <a:t>.</a:t>
            </a:r>
            <a:r>
              <a:rPr lang="en-US" sz="1000" err="1">
                <a:solidFill>
                  <a:srgbClr val="6C36A9"/>
                </a:solidFill>
                <a:latin typeface="Menlo" panose="020B0609030804020204" pitchFamily="49" charset="0"/>
              </a:rPr>
              <a:t>navigationController</a:t>
            </a:r>
            <a:r>
              <a:rPr lang="en-US" sz="1000">
                <a:solidFill>
                  <a:srgbClr val="6C36A9"/>
                </a:solidFill>
                <a:latin typeface="Menlo" panose="020B0609030804020204" pitchFamily="49" charset="0"/>
              </a:rPr>
              <a:t>?.</a:t>
            </a:r>
            <a:r>
              <a:rPr lang="en-US" sz="1000" err="1">
                <a:solidFill>
                  <a:srgbClr val="6C36A9"/>
                </a:solidFill>
                <a:latin typeface="Menlo" panose="020B0609030804020204" pitchFamily="49" charset="0"/>
              </a:rPr>
              <a:t>popViewController</a:t>
            </a:r>
            <a:r>
              <a:rPr lang="en-US" sz="1000">
                <a:solidFill>
                  <a:srgbClr val="6C36A9"/>
                </a:solidFill>
                <a:latin typeface="Menlo" panose="020B0609030804020204" pitchFamily="49" charset="0"/>
              </a:rPr>
              <a:t>(animated: </a:t>
            </a:r>
            <a:r>
              <a:rPr lang="en-US" sz="1000" b="1">
                <a:solidFill>
                  <a:srgbClr val="9B2393"/>
                </a:solidFill>
                <a:latin typeface="Menlo" panose="020B0609030804020204" pitchFamily="49" charset="0"/>
              </a:rPr>
              <a:t>true</a:t>
            </a:r>
            <a:r>
              <a:rPr lang="en-US" sz="1000">
                <a:solidFill>
                  <a:srgbClr val="6C36A9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sz="10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sz="10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CF3799-BF67-F04D-AD43-48239DBA6C1B}"/>
              </a:ext>
            </a:extLst>
          </p:cNvPr>
          <p:cNvSpPr/>
          <p:nvPr/>
        </p:nvSpPr>
        <p:spPr>
          <a:xfrm>
            <a:off x="607806" y="277544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 tu </a:t>
            </a:r>
            <a:r>
              <a:rPr lang="es-ES_tradnl" sz="1400" i="1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Podfile</a:t>
            </a:r>
            <a:r>
              <a:rPr lang="es-ES_tradnl" sz="140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s-ES_tradnl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AEA74F-C149-3B4D-875B-E7D5D00E2A60}"/>
              </a:ext>
            </a:extLst>
          </p:cNvPr>
          <p:cNvSpPr/>
          <p:nvPr/>
        </p:nvSpPr>
        <p:spPr>
          <a:xfrm>
            <a:off x="663530" y="2928726"/>
            <a:ext cx="1675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 tu </a:t>
            </a:r>
            <a:r>
              <a:rPr lang="es-ES_tradnl" sz="1400" i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Terminal</a:t>
            </a:r>
            <a:r>
              <a:rPr lang="es-ES_tradnl" sz="140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s-ES_tradnl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35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460E1B-706A-F147-9AF0-08FB00C62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65" y="636212"/>
            <a:ext cx="9269116" cy="5816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868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F666E30-6F0A-449A-BEC2-DF5912735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22E01E-AEA7-4E04-B3AF-10DE5CF27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53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1BA21A2-879C-E741-BAD0-A127EB7D1B3B}"/>
              </a:ext>
            </a:extLst>
          </p:cNvPr>
          <p:cNvSpPr/>
          <p:nvPr/>
        </p:nvSpPr>
        <p:spPr>
          <a:xfrm>
            <a:off x="311109" y="151179"/>
            <a:ext cx="6503270" cy="65556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750" b="1">
              <a:solidFill>
                <a:srgbClr val="9B2393"/>
              </a:solidFill>
              <a:latin typeface="Menlo" panose="020B0609030804020204" pitchFamily="49" charset="0"/>
            </a:endParaRPr>
          </a:p>
          <a:p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class</a:t>
            </a:r>
            <a:r>
              <a:rPr lang="en-US" sz="750">
                <a:solidFill>
                  <a:srgbClr val="0B4F79"/>
                </a:solidFill>
                <a:latin typeface="Menlo" panose="020B0609030804020204" pitchFamily="49" charset="0"/>
              </a:rPr>
              <a:t> </a:t>
            </a:r>
            <a:r>
              <a:rPr lang="en-US" sz="750" err="1">
                <a:solidFill>
                  <a:srgbClr val="0B4F79"/>
                </a:solidFill>
                <a:latin typeface="Menlo" panose="020B0609030804020204" pitchFamily="49" charset="0"/>
              </a:rPr>
              <a:t>RescuePetListViewController</a:t>
            </a:r>
            <a:r>
              <a:rPr lang="en-US" sz="750">
                <a:solidFill>
                  <a:srgbClr val="0B4F79"/>
                </a:solidFill>
                <a:latin typeface="Menlo" panose="020B0609030804020204" pitchFamily="49" charset="0"/>
              </a:rPr>
              <a:t>: </a:t>
            </a:r>
            <a:r>
              <a:rPr lang="en-US" sz="750" err="1">
                <a:solidFill>
                  <a:srgbClr val="3900A0"/>
                </a:solidFill>
                <a:latin typeface="Menlo" panose="020B0609030804020204" pitchFamily="49" charset="0"/>
              </a:rPr>
              <a:t>UIViewController</a:t>
            </a:r>
            <a:r>
              <a:rPr lang="en-US" sz="750">
                <a:solidFill>
                  <a:srgbClr val="0B4F79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r>
              <a:rPr lang="en-US" sz="750">
                <a:solidFill>
                  <a:srgbClr val="9B2393"/>
                </a:solidFill>
                <a:latin typeface="Menlo" panose="020B0609030804020204" pitchFamily="49" charset="0"/>
              </a:rPr>
              <a:t>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@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IBOutlet</a:t>
            </a:r>
            <a:r>
              <a:rPr lang="en-US" sz="750">
                <a:solidFill>
                  <a:srgbClr val="9B2393"/>
                </a:solidFill>
                <a:latin typeface="Menlo" panose="020B0609030804020204" pitchFamily="49" charset="0"/>
              </a:rPr>
              <a:t>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weak</a:t>
            </a:r>
            <a:r>
              <a:rPr lang="en-US" sz="750">
                <a:solidFill>
                  <a:srgbClr val="9B2393"/>
                </a:solidFill>
                <a:latin typeface="Menlo" panose="020B0609030804020204" pitchFamily="49" charset="0"/>
              </a:rPr>
              <a:t>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var</a:t>
            </a:r>
            <a:r>
              <a:rPr lang="en-US" sz="750">
                <a:solidFill>
                  <a:srgbClr val="9B2393"/>
                </a:solidFill>
                <a:latin typeface="Menlo" panose="020B0609030804020204" pitchFamily="49" charset="0"/>
              </a:rPr>
              <a:t> </a:t>
            </a:r>
            <a:r>
              <a:rPr lang="en-US" sz="750" err="1">
                <a:solidFill>
                  <a:srgbClr val="0F68A0"/>
                </a:solidFill>
                <a:latin typeface="Menlo" panose="020B0609030804020204" pitchFamily="49" charset="0"/>
              </a:rPr>
              <a:t>tableView</a:t>
            </a:r>
            <a:r>
              <a:rPr lang="en-US" sz="750">
                <a:solidFill>
                  <a:srgbClr val="9B2393"/>
                </a:solidFill>
                <a:latin typeface="Menlo" panose="020B0609030804020204" pitchFamily="49" charset="0"/>
              </a:rPr>
              <a:t>: </a:t>
            </a:r>
            <a:r>
              <a:rPr lang="en-US" sz="750" err="1">
                <a:solidFill>
                  <a:srgbClr val="3900A0"/>
                </a:solidFill>
                <a:latin typeface="Menlo" panose="020B0609030804020204" pitchFamily="49" charset="0"/>
              </a:rPr>
              <a:t>UITableView</a:t>
            </a:r>
            <a:r>
              <a:rPr lang="en-US" sz="750">
                <a:solidFill>
                  <a:srgbClr val="9B2393"/>
                </a:solidFill>
                <a:latin typeface="Menlo" panose="020B0609030804020204" pitchFamily="49" charset="0"/>
              </a:rPr>
              <a:t>!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r>
              <a:rPr lang="en-US" sz="750">
                <a:solidFill>
                  <a:srgbClr val="1C464A"/>
                </a:solidFill>
                <a:latin typeface="Menlo" panose="020B0609030804020204" pitchFamily="49" charset="0"/>
              </a:rPr>
              <a:t>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private</a:t>
            </a:r>
            <a:r>
              <a:rPr lang="en-US" sz="750">
                <a:solidFill>
                  <a:srgbClr val="1C464A"/>
                </a:solidFill>
                <a:latin typeface="Menlo" panose="020B0609030804020204" pitchFamily="49" charset="0"/>
              </a:rPr>
              <a:t>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var</a:t>
            </a:r>
            <a:r>
              <a:rPr lang="en-US" sz="750">
                <a:solidFill>
                  <a:srgbClr val="1C464A"/>
                </a:solidFill>
                <a:latin typeface="Menlo" panose="020B0609030804020204" pitchFamily="49" charset="0"/>
              </a:rPr>
              <a:t> </a:t>
            </a:r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listener</a:t>
            </a:r>
            <a:r>
              <a:rPr lang="en-US" sz="750">
                <a:solidFill>
                  <a:srgbClr val="1C464A"/>
                </a:solidFill>
                <a:latin typeface="Menlo" panose="020B0609030804020204" pitchFamily="49" charset="0"/>
              </a:rPr>
              <a:t>: </a:t>
            </a:r>
            <a:r>
              <a:rPr lang="en-US" sz="750" err="1">
                <a:solidFill>
                  <a:srgbClr val="1C464A"/>
                </a:solidFill>
                <a:latin typeface="Menlo" panose="020B0609030804020204" pitchFamily="49" charset="0"/>
              </a:rPr>
              <a:t>ListenerRegistration</a:t>
            </a:r>
            <a:r>
              <a:rPr lang="en-US" sz="750">
                <a:solidFill>
                  <a:srgbClr val="1C464A"/>
                </a:solidFill>
                <a:latin typeface="Menlo" panose="020B0609030804020204" pitchFamily="49" charset="0"/>
              </a:rPr>
              <a:t>?</a:t>
            </a:r>
          </a:p>
          <a:p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private</a:t>
            </a:r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 </a:t>
            </a:r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collection</a:t>
            </a:r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 = </a:t>
            </a:r>
            <a:r>
              <a:rPr lang="en-US" sz="750" err="1">
                <a:solidFill>
                  <a:srgbClr val="1C464A"/>
                </a:solidFill>
                <a:latin typeface="Menlo" panose="020B0609030804020204" pitchFamily="49" charset="0"/>
              </a:rPr>
              <a:t>Firestore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.firestore</a:t>
            </a:r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().collection(</a:t>
            </a:r>
            <a:r>
              <a:rPr lang="en-US" sz="750">
                <a:solidFill>
                  <a:srgbClr val="C41A16"/>
                </a:solidFill>
                <a:latin typeface="Menlo" panose="020B0609030804020204" pitchFamily="49" charset="0"/>
              </a:rPr>
              <a:t>"rescues"</a:t>
            </a:r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private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var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rescues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: [</a:t>
            </a:r>
            <a:r>
              <a:rPr lang="en-US" sz="750" err="1">
                <a:solidFill>
                  <a:srgbClr val="1C464A"/>
                </a:solidFill>
                <a:latin typeface="Menlo" panose="020B0609030804020204" pitchFamily="49" charset="0"/>
              </a:rPr>
              <a:t>RescuePet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] = []</a:t>
            </a:r>
          </a:p>
          <a:p>
            <a:b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75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750">
                <a:solidFill>
                  <a:srgbClr val="9B2393"/>
                </a:solidFill>
                <a:latin typeface="Menlo" panose="020B0609030804020204" pitchFamily="49" charset="0"/>
              </a:rPr>
              <a:t>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override</a:t>
            </a:r>
            <a:r>
              <a:rPr lang="en-US" sz="750">
                <a:solidFill>
                  <a:srgbClr val="9B2393"/>
                </a:solidFill>
                <a:latin typeface="Menlo" panose="020B0609030804020204" pitchFamily="49" charset="0"/>
              </a:rPr>
              <a:t> 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func</a:t>
            </a:r>
            <a:r>
              <a:rPr lang="en-US" sz="750">
                <a:solidFill>
                  <a:srgbClr val="9B2393"/>
                </a:solidFill>
                <a:latin typeface="Menlo" panose="020B0609030804020204" pitchFamily="49" charset="0"/>
              </a:rPr>
              <a:t> </a:t>
            </a:r>
            <a:r>
              <a:rPr lang="en-US" sz="750" err="1">
                <a:solidFill>
                  <a:srgbClr val="0F68A0"/>
                </a:solidFill>
                <a:latin typeface="Menlo" panose="020B0609030804020204" pitchFamily="49" charset="0"/>
              </a:rPr>
              <a:t>viewDidLoad</a:t>
            </a:r>
            <a:r>
              <a:rPr lang="en-US" sz="750">
                <a:solidFill>
                  <a:srgbClr val="9B2393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super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750" err="1">
                <a:solidFill>
                  <a:srgbClr val="6C36A9"/>
                </a:solidFill>
                <a:latin typeface="Menlo" panose="020B0609030804020204" pitchFamily="49" charset="0"/>
              </a:rPr>
              <a:t>viewDidLoad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750">
                <a:solidFill>
                  <a:srgbClr val="5D6C79"/>
                </a:solidFill>
                <a:latin typeface="Menlo" panose="020B0609030804020204" pitchFamily="49" charset="0"/>
              </a:rPr>
              <a:t>        // Do any additional setup after loading the view.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       </a:t>
            </a:r>
          </a:p>
          <a:p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        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configureTableView</a:t>
            </a:r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override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func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750" err="1">
                <a:solidFill>
                  <a:srgbClr val="0F68A0"/>
                </a:solidFill>
                <a:latin typeface="Menlo" panose="020B0609030804020204" pitchFamily="49" charset="0"/>
              </a:rPr>
              <a:t>viewWillAppear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_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animated: </a:t>
            </a:r>
            <a:r>
              <a:rPr lang="en-US" sz="750">
                <a:solidFill>
                  <a:srgbClr val="3900A0"/>
                </a:solidFill>
                <a:latin typeface="Menlo" panose="020B0609030804020204" pitchFamily="49" charset="0"/>
              </a:rPr>
              <a:t>Bool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super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750" err="1">
                <a:solidFill>
                  <a:srgbClr val="6C36A9"/>
                </a:solidFill>
                <a:latin typeface="Menlo" panose="020B0609030804020204" pitchFamily="49" charset="0"/>
              </a:rPr>
              <a:t>viewWillAppear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(animated)</a:t>
            </a:r>
          </a:p>
          <a:p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        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refreshData</a:t>
            </a:r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override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func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750" err="1">
                <a:solidFill>
                  <a:srgbClr val="0F68A0"/>
                </a:solidFill>
                <a:latin typeface="Menlo" panose="020B0609030804020204" pitchFamily="49" charset="0"/>
              </a:rPr>
              <a:t>viewWillDisappear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_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animated: </a:t>
            </a:r>
            <a:r>
              <a:rPr lang="en-US" sz="750">
                <a:solidFill>
                  <a:srgbClr val="3900A0"/>
                </a:solidFill>
                <a:latin typeface="Menlo" panose="020B0609030804020204" pitchFamily="49" charset="0"/>
              </a:rPr>
              <a:t>Bool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        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stopObserving</a:t>
            </a:r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    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func</a:t>
            </a:r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 </a:t>
            </a:r>
            <a:r>
              <a:rPr lang="en-US" sz="750" err="1">
                <a:solidFill>
                  <a:srgbClr val="0F68A0"/>
                </a:solidFill>
                <a:latin typeface="Menlo" panose="020B0609030804020204" pitchFamily="49" charset="0"/>
              </a:rPr>
              <a:t>configureTableView</a:t>
            </a:r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tableView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750" err="1">
                <a:solidFill>
                  <a:srgbClr val="6C36A9"/>
                </a:solidFill>
                <a:latin typeface="Menlo" panose="020B0609030804020204" pitchFamily="49" charset="0"/>
              </a:rPr>
              <a:t>delegate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endParaRPr lang="en-US" sz="75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tableView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750" err="1">
                <a:solidFill>
                  <a:srgbClr val="6C36A9"/>
                </a:solidFill>
                <a:latin typeface="Menlo" panose="020B0609030804020204" pitchFamily="49" charset="0"/>
              </a:rPr>
              <a:t>dataSource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endParaRPr lang="en-US" sz="75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b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75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    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func</a:t>
            </a:r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 </a:t>
            </a:r>
            <a:r>
              <a:rPr lang="en-US" sz="750" err="1">
                <a:solidFill>
                  <a:srgbClr val="0F68A0"/>
                </a:solidFill>
                <a:latin typeface="Menlo" panose="020B0609030804020204" pitchFamily="49" charset="0"/>
              </a:rPr>
              <a:t>refreshData</a:t>
            </a:r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        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stopObserving</a:t>
            </a:r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listener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collection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addSnapshotListener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{ [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unowned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] (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querySnapshot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, error)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in</a:t>
            </a:r>
            <a:endParaRPr lang="en-US" sz="75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guard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snapshot = 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querySnapshot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else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750">
                <a:solidFill>
                  <a:srgbClr val="C41A16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sz="750">
                <a:solidFill>
                  <a:srgbClr val="6C36A9"/>
                </a:solidFill>
                <a:latin typeface="Menlo" panose="020B0609030804020204" pitchFamily="49" charset="0"/>
              </a:rPr>
              <a:t>print</a:t>
            </a:r>
            <a:r>
              <a:rPr lang="en-US" sz="750">
                <a:solidFill>
                  <a:srgbClr val="C41A16"/>
                </a:solidFill>
                <a:latin typeface="Menlo" panose="020B0609030804020204" pitchFamily="49" charset="0"/>
              </a:rPr>
              <a:t>("Error fetching snapshot results: \(error!)")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endParaRPr lang="en-US" sz="75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    }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           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rescues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for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document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in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snapshot.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documents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 item = </a:t>
            </a:r>
            <a:r>
              <a:rPr lang="en-US" sz="750" err="1">
                <a:solidFill>
                  <a:srgbClr val="1C464A"/>
                </a:solidFill>
                <a:latin typeface="Menlo" panose="020B0609030804020204" pitchFamily="49" charset="0"/>
              </a:rPr>
              <a:t>RescuePet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(dictionary: 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document.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data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(), 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documentId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document.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documentID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rescues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750" err="1">
                <a:solidFill>
                  <a:srgbClr val="6C36A9"/>
                </a:solidFill>
                <a:latin typeface="Menlo" panose="020B0609030804020204" pitchFamily="49" charset="0"/>
              </a:rPr>
              <a:t>append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(item)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        }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    }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           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self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tableView</a:t>
            </a:r>
            <a:r>
              <a:rPr lang="en-US" sz="75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750" err="1">
                <a:solidFill>
                  <a:srgbClr val="6C36A9"/>
                </a:solidFill>
                <a:latin typeface="Menlo" panose="020B0609030804020204" pitchFamily="49" charset="0"/>
              </a:rPr>
              <a:t>reloadData</a:t>
            </a:r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    </a:t>
            </a:r>
            <a:r>
              <a:rPr lang="en-US" sz="750" b="1">
                <a:solidFill>
                  <a:srgbClr val="9B2393"/>
                </a:solidFill>
                <a:latin typeface="Menlo" panose="020B0609030804020204" pitchFamily="49" charset="0"/>
              </a:rPr>
              <a:t>private</a:t>
            </a:r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 </a:t>
            </a:r>
            <a:r>
              <a:rPr lang="en-US" sz="750" b="1" err="1">
                <a:solidFill>
                  <a:srgbClr val="9B2393"/>
                </a:solidFill>
                <a:latin typeface="Menlo" panose="020B0609030804020204" pitchFamily="49" charset="0"/>
              </a:rPr>
              <a:t>func</a:t>
            </a:r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 </a:t>
            </a:r>
            <a:r>
              <a:rPr lang="en-US" sz="750" err="1">
                <a:solidFill>
                  <a:srgbClr val="0F68A0"/>
                </a:solidFill>
                <a:latin typeface="Menlo" panose="020B0609030804020204" pitchFamily="49" charset="0"/>
              </a:rPr>
              <a:t>stopObserving</a:t>
            </a:r>
            <a:r>
              <a:rPr lang="en-US" sz="750">
                <a:solidFill>
                  <a:srgbClr val="0F68A0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      </a:t>
            </a:r>
            <a:r>
              <a:rPr lang="en-US" sz="750" err="1">
                <a:solidFill>
                  <a:srgbClr val="326D74"/>
                </a:solidFill>
                <a:latin typeface="Menlo" panose="020B0609030804020204" pitchFamily="49" charset="0"/>
              </a:rPr>
              <a:t>listener?.remove</a:t>
            </a:r>
            <a:r>
              <a:rPr lang="en-US" sz="750">
                <a:solidFill>
                  <a:srgbClr val="326D7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sz="75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sz="75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75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0E620-8125-8C44-8CFC-DCB5CCF6D094}"/>
              </a:ext>
            </a:extLst>
          </p:cNvPr>
          <p:cNvSpPr/>
          <p:nvPr/>
        </p:nvSpPr>
        <p:spPr>
          <a:xfrm>
            <a:off x="6057607" y="1245138"/>
            <a:ext cx="5783753" cy="1938992"/>
          </a:xfrm>
          <a:custGeom>
            <a:avLst/>
            <a:gdLst>
              <a:gd name="connsiteX0" fmla="*/ 0 w 5783753"/>
              <a:gd name="connsiteY0" fmla="*/ 0 h 1938992"/>
              <a:gd name="connsiteX1" fmla="*/ 469127 w 5783753"/>
              <a:gd name="connsiteY1" fmla="*/ 0 h 1938992"/>
              <a:gd name="connsiteX2" fmla="*/ 1227441 w 5783753"/>
              <a:gd name="connsiteY2" fmla="*/ 0 h 1938992"/>
              <a:gd name="connsiteX3" fmla="*/ 1927918 w 5783753"/>
              <a:gd name="connsiteY3" fmla="*/ 0 h 1938992"/>
              <a:gd name="connsiteX4" fmla="*/ 2397044 w 5783753"/>
              <a:gd name="connsiteY4" fmla="*/ 0 h 1938992"/>
              <a:gd name="connsiteX5" fmla="*/ 2981846 w 5783753"/>
              <a:gd name="connsiteY5" fmla="*/ 0 h 1938992"/>
              <a:gd name="connsiteX6" fmla="*/ 3740160 w 5783753"/>
              <a:gd name="connsiteY6" fmla="*/ 0 h 1938992"/>
              <a:gd name="connsiteX7" fmla="*/ 4382799 w 5783753"/>
              <a:gd name="connsiteY7" fmla="*/ 0 h 1938992"/>
              <a:gd name="connsiteX8" fmla="*/ 5083276 w 5783753"/>
              <a:gd name="connsiteY8" fmla="*/ 0 h 1938992"/>
              <a:gd name="connsiteX9" fmla="*/ 5783753 w 5783753"/>
              <a:gd name="connsiteY9" fmla="*/ 0 h 1938992"/>
              <a:gd name="connsiteX10" fmla="*/ 5783753 w 5783753"/>
              <a:gd name="connsiteY10" fmla="*/ 646331 h 1938992"/>
              <a:gd name="connsiteX11" fmla="*/ 5783753 w 5783753"/>
              <a:gd name="connsiteY11" fmla="*/ 1312051 h 1938992"/>
              <a:gd name="connsiteX12" fmla="*/ 5783753 w 5783753"/>
              <a:gd name="connsiteY12" fmla="*/ 1938992 h 1938992"/>
              <a:gd name="connsiteX13" fmla="*/ 5314626 w 5783753"/>
              <a:gd name="connsiteY13" fmla="*/ 1938992 h 1938992"/>
              <a:gd name="connsiteX14" fmla="*/ 4845500 w 5783753"/>
              <a:gd name="connsiteY14" fmla="*/ 1938992 h 1938992"/>
              <a:gd name="connsiteX15" fmla="*/ 4145023 w 5783753"/>
              <a:gd name="connsiteY15" fmla="*/ 1938992 h 1938992"/>
              <a:gd name="connsiteX16" fmla="*/ 3675896 w 5783753"/>
              <a:gd name="connsiteY16" fmla="*/ 1938992 h 1938992"/>
              <a:gd name="connsiteX17" fmla="*/ 3033257 w 5783753"/>
              <a:gd name="connsiteY17" fmla="*/ 1938992 h 1938992"/>
              <a:gd name="connsiteX18" fmla="*/ 2506293 w 5783753"/>
              <a:gd name="connsiteY18" fmla="*/ 1938992 h 1938992"/>
              <a:gd name="connsiteX19" fmla="*/ 1863654 w 5783753"/>
              <a:gd name="connsiteY19" fmla="*/ 1938992 h 1938992"/>
              <a:gd name="connsiteX20" fmla="*/ 1221015 w 5783753"/>
              <a:gd name="connsiteY20" fmla="*/ 1938992 h 1938992"/>
              <a:gd name="connsiteX21" fmla="*/ 578375 w 5783753"/>
              <a:gd name="connsiteY21" fmla="*/ 1938992 h 1938992"/>
              <a:gd name="connsiteX22" fmla="*/ 0 w 5783753"/>
              <a:gd name="connsiteY22" fmla="*/ 1938992 h 1938992"/>
              <a:gd name="connsiteX23" fmla="*/ 0 w 5783753"/>
              <a:gd name="connsiteY23" fmla="*/ 1312051 h 1938992"/>
              <a:gd name="connsiteX24" fmla="*/ 0 w 5783753"/>
              <a:gd name="connsiteY24" fmla="*/ 665721 h 1938992"/>
              <a:gd name="connsiteX25" fmla="*/ 0 w 5783753"/>
              <a:gd name="connsiteY25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3753" h="1938992" fill="none" extrusionOk="0">
                <a:moveTo>
                  <a:pt x="0" y="0"/>
                </a:moveTo>
                <a:cubicBezTo>
                  <a:pt x="157630" y="-5021"/>
                  <a:pt x="256913" y="22251"/>
                  <a:pt x="469127" y="0"/>
                </a:cubicBezTo>
                <a:cubicBezTo>
                  <a:pt x="681341" y="-22251"/>
                  <a:pt x="898658" y="-27785"/>
                  <a:pt x="1227441" y="0"/>
                </a:cubicBezTo>
                <a:cubicBezTo>
                  <a:pt x="1556224" y="27785"/>
                  <a:pt x="1712797" y="-27374"/>
                  <a:pt x="1927918" y="0"/>
                </a:cubicBezTo>
                <a:cubicBezTo>
                  <a:pt x="2143039" y="27374"/>
                  <a:pt x="2211211" y="14099"/>
                  <a:pt x="2397044" y="0"/>
                </a:cubicBezTo>
                <a:cubicBezTo>
                  <a:pt x="2582877" y="-14099"/>
                  <a:pt x="2708098" y="-22340"/>
                  <a:pt x="2981846" y="0"/>
                </a:cubicBezTo>
                <a:cubicBezTo>
                  <a:pt x="3255594" y="22340"/>
                  <a:pt x="3518140" y="-34194"/>
                  <a:pt x="3740160" y="0"/>
                </a:cubicBezTo>
                <a:cubicBezTo>
                  <a:pt x="3962180" y="34194"/>
                  <a:pt x="4227340" y="-3686"/>
                  <a:pt x="4382799" y="0"/>
                </a:cubicBezTo>
                <a:cubicBezTo>
                  <a:pt x="4538258" y="3686"/>
                  <a:pt x="4776914" y="-1826"/>
                  <a:pt x="5083276" y="0"/>
                </a:cubicBezTo>
                <a:cubicBezTo>
                  <a:pt x="5389638" y="1826"/>
                  <a:pt x="5591709" y="34087"/>
                  <a:pt x="5783753" y="0"/>
                </a:cubicBezTo>
                <a:cubicBezTo>
                  <a:pt x="5755792" y="137214"/>
                  <a:pt x="5767245" y="399422"/>
                  <a:pt x="5783753" y="646331"/>
                </a:cubicBezTo>
                <a:cubicBezTo>
                  <a:pt x="5800261" y="893240"/>
                  <a:pt x="5763474" y="1075624"/>
                  <a:pt x="5783753" y="1312051"/>
                </a:cubicBezTo>
                <a:cubicBezTo>
                  <a:pt x="5804032" y="1548478"/>
                  <a:pt x="5812451" y="1724520"/>
                  <a:pt x="5783753" y="1938992"/>
                </a:cubicBezTo>
                <a:cubicBezTo>
                  <a:pt x="5557812" y="1920633"/>
                  <a:pt x="5481649" y="1958378"/>
                  <a:pt x="5314626" y="1938992"/>
                </a:cubicBezTo>
                <a:cubicBezTo>
                  <a:pt x="5147603" y="1919606"/>
                  <a:pt x="5021927" y="1930592"/>
                  <a:pt x="4845500" y="1938992"/>
                </a:cubicBezTo>
                <a:cubicBezTo>
                  <a:pt x="4669073" y="1947392"/>
                  <a:pt x="4285503" y="1905070"/>
                  <a:pt x="4145023" y="1938992"/>
                </a:cubicBezTo>
                <a:cubicBezTo>
                  <a:pt x="4004543" y="1972914"/>
                  <a:pt x="3888778" y="1954581"/>
                  <a:pt x="3675896" y="1938992"/>
                </a:cubicBezTo>
                <a:cubicBezTo>
                  <a:pt x="3463014" y="1923403"/>
                  <a:pt x="3318650" y="1922738"/>
                  <a:pt x="3033257" y="1938992"/>
                </a:cubicBezTo>
                <a:cubicBezTo>
                  <a:pt x="2747864" y="1955246"/>
                  <a:pt x="2753604" y="1960299"/>
                  <a:pt x="2506293" y="1938992"/>
                </a:cubicBezTo>
                <a:cubicBezTo>
                  <a:pt x="2258982" y="1917685"/>
                  <a:pt x="2148513" y="1917266"/>
                  <a:pt x="1863654" y="1938992"/>
                </a:cubicBezTo>
                <a:cubicBezTo>
                  <a:pt x="1578795" y="1960718"/>
                  <a:pt x="1528065" y="1927958"/>
                  <a:pt x="1221015" y="1938992"/>
                </a:cubicBezTo>
                <a:cubicBezTo>
                  <a:pt x="913965" y="1950026"/>
                  <a:pt x="818499" y="1920777"/>
                  <a:pt x="578375" y="1938992"/>
                </a:cubicBezTo>
                <a:cubicBezTo>
                  <a:pt x="338251" y="1957207"/>
                  <a:pt x="180825" y="1965678"/>
                  <a:pt x="0" y="1938992"/>
                </a:cubicBezTo>
                <a:cubicBezTo>
                  <a:pt x="2479" y="1780131"/>
                  <a:pt x="-25043" y="1522070"/>
                  <a:pt x="0" y="1312051"/>
                </a:cubicBezTo>
                <a:cubicBezTo>
                  <a:pt x="25043" y="1102032"/>
                  <a:pt x="-2133" y="971763"/>
                  <a:pt x="0" y="665721"/>
                </a:cubicBezTo>
                <a:cubicBezTo>
                  <a:pt x="2133" y="359679"/>
                  <a:pt x="16349" y="194777"/>
                  <a:pt x="0" y="0"/>
                </a:cubicBezTo>
                <a:close/>
              </a:path>
              <a:path w="5783753" h="1938992" stroke="0" extrusionOk="0">
                <a:moveTo>
                  <a:pt x="0" y="0"/>
                </a:moveTo>
                <a:cubicBezTo>
                  <a:pt x="124946" y="-7351"/>
                  <a:pt x="365095" y="-28294"/>
                  <a:pt x="584802" y="0"/>
                </a:cubicBezTo>
                <a:cubicBezTo>
                  <a:pt x="804509" y="28294"/>
                  <a:pt x="860380" y="-6327"/>
                  <a:pt x="1053928" y="0"/>
                </a:cubicBezTo>
                <a:cubicBezTo>
                  <a:pt x="1247476" y="6327"/>
                  <a:pt x="1558762" y="22082"/>
                  <a:pt x="1812243" y="0"/>
                </a:cubicBezTo>
                <a:cubicBezTo>
                  <a:pt x="2065725" y="-22082"/>
                  <a:pt x="2151487" y="17195"/>
                  <a:pt x="2397044" y="0"/>
                </a:cubicBezTo>
                <a:cubicBezTo>
                  <a:pt x="2642601" y="-17195"/>
                  <a:pt x="2821411" y="-17951"/>
                  <a:pt x="2981846" y="0"/>
                </a:cubicBezTo>
                <a:cubicBezTo>
                  <a:pt x="3142281" y="17951"/>
                  <a:pt x="3463445" y="-29753"/>
                  <a:pt x="3740160" y="0"/>
                </a:cubicBezTo>
                <a:cubicBezTo>
                  <a:pt x="4016875" y="29753"/>
                  <a:pt x="4123313" y="-19358"/>
                  <a:pt x="4267124" y="0"/>
                </a:cubicBezTo>
                <a:cubicBezTo>
                  <a:pt x="4410935" y="19358"/>
                  <a:pt x="4655416" y="7049"/>
                  <a:pt x="5025439" y="0"/>
                </a:cubicBezTo>
                <a:cubicBezTo>
                  <a:pt x="5395462" y="-7049"/>
                  <a:pt x="5572895" y="-21213"/>
                  <a:pt x="5783753" y="0"/>
                </a:cubicBezTo>
                <a:cubicBezTo>
                  <a:pt x="5761169" y="248388"/>
                  <a:pt x="5773761" y="371654"/>
                  <a:pt x="5783753" y="646331"/>
                </a:cubicBezTo>
                <a:cubicBezTo>
                  <a:pt x="5793745" y="921008"/>
                  <a:pt x="5811893" y="979434"/>
                  <a:pt x="5783753" y="1292661"/>
                </a:cubicBezTo>
                <a:cubicBezTo>
                  <a:pt x="5755614" y="1605888"/>
                  <a:pt x="5769724" y="1793058"/>
                  <a:pt x="5783753" y="1938992"/>
                </a:cubicBezTo>
                <a:cubicBezTo>
                  <a:pt x="5562450" y="1924545"/>
                  <a:pt x="5454538" y="1931329"/>
                  <a:pt x="5314626" y="1938992"/>
                </a:cubicBezTo>
                <a:cubicBezTo>
                  <a:pt x="5174714" y="1946655"/>
                  <a:pt x="4900688" y="1923840"/>
                  <a:pt x="4556312" y="1938992"/>
                </a:cubicBezTo>
                <a:cubicBezTo>
                  <a:pt x="4211936" y="1954144"/>
                  <a:pt x="4157834" y="1949356"/>
                  <a:pt x="4029348" y="1938992"/>
                </a:cubicBezTo>
                <a:cubicBezTo>
                  <a:pt x="3900862" y="1928628"/>
                  <a:pt x="3605184" y="1951300"/>
                  <a:pt x="3386709" y="1938992"/>
                </a:cubicBezTo>
                <a:cubicBezTo>
                  <a:pt x="3168234" y="1926684"/>
                  <a:pt x="2984775" y="1918515"/>
                  <a:pt x="2628394" y="1938992"/>
                </a:cubicBezTo>
                <a:cubicBezTo>
                  <a:pt x="2272013" y="1959469"/>
                  <a:pt x="2120368" y="1970687"/>
                  <a:pt x="1985755" y="1938992"/>
                </a:cubicBezTo>
                <a:cubicBezTo>
                  <a:pt x="1851142" y="1907297"/>
                  <a:pt x="1716331" y="1953598"/>
                  <a:pt x="1516629" y="1938992"/>
                </a:cubicBezTo>
                <a:cubicBezTo>
                  <a:pt x="1316927" y="1924386"/>
                  <a:pt x="1138615" y="1915836"/>
                  <a:pt x="989664" y="1938992"/>
                </a:cubicBezTo>
                <a:cubicBezTo>
                  <a:pt x="840714" y="1962148"/>
                  <a:pt x="197938" y="1963147"/>
                  <a:pt x="0" y="1938992"/>
                </a:cubicBezTo>
                <a:cubicBezTo>
                  <a:pt x="-10753" y="1625818"/>
                  <a:pt x="19852" y="1575720"/>
                  <a:pt x="0" y="1292661"/>
                </a:cubicBezTo>
                <a:cubicBezTo>
                  <a:pt x="-19852" y="1009602"/>
                  <a:pt x="9369" y="816951"/>
                  <a:pt x="0" y="646331"/>
                </a:cubicBezTo>
                <a:cubicBezTo>
                  <a:pt x="-9369" y="475711"/>
                  <a:pt x="-625" y="320274"/>
                  <a:pt x="0" y="0"/>
                </a:cubicBezTo>
                <a:close/>
              </a:path>
            </a:pathLst>
          </a:custGeom>
          <a:ln w="1905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en-US" sz="1000" b="1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r>
              <a:rPr lang="en-US" sz="1000" b="1" dirty="0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db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dirty="0" err="1">
                <a:solidFill>
                  <a:srgbClr val="1C464A"/>
                </a:solidFill>
                <a:latin typeface="Menlo" panose="020B0609030804020204" pitchFamily="49" charset="0"/>
              </a:rPr>
              <a:t>Firestore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000" dirty="0" err="1">
                <a:solidFill>
                  <a:srgbClr val="326D74"/>
                </a:solidFill>
                <a:latin typeface="Menlo" panose="020B0609030804020204" pitchFamily="49" charset="0"/>
              </a:rPr>
              <a:t>firestore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db.</a:t>
            </a:r>
            <a:r>
              <a:rPr lang="en-US" sz="1000" dirty="0" err="1">
                <a:solidFill>
                  <a:srgbClr val="326D74"/>
                </a:solidFill>
                <a:latin typeface="Menlo" panose="020B0609030804020204" pitchFamily="49" charset="0"/>
              </a:rPr>
              <a:t>collection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C41A16"/>
                </a:solidFill>
                <a:latin typeface="Menlo" panose="020B0609030804020204" pitchFamily="49" charset="0"/>
              </a:rPr>
              <a:t>"rescues"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).</a:t>
            </a:r>
            <a:r>
              <a:rPr lang="en-US" sz="1000" dirty="0" err="1">
                <a:solidFill>
                  <a:srgbClr val="326D74"/>
                </a:solidFill>
                <a:latin typeface="Menlo" panose="020B0609030804020204" pitchFamily="49" charset="0"/>
              </a:rPr>
              <a:t>getDocuments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() { (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querySnapshot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, err) </a:t>
            </a:r>
            <a:r>
              <a:rPr lang="en-US" sz="1000" b="1" dirty="0">
                <a:solidFill>
                  <a:srgbClr val="9B2393"/>
                </a:solidFill>
                <a:latin typeface="Menlo" panose="020B0609030804020204" pitchFamily="49" charset="0"/>
              </a:rPr>
              <a:t>in</a:t>
            </a: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000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b="1" dirty="0">
                <a:solidFill>
                  <a:srgbClr val="9B2393"/>
                </a:solidFill>
                <a:latin typeface="Menlo" panose="020B0609030804020204" pitchFamily="49" charset="0"/>
              </a:rPr>
              <a:t>let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err = err {</a:t>
            </a:r>
          </a:p>
          <a:p>
            <a:pPr lvl="2"/>
            <a:r>
              <a:rPr lang="en-US" sz="1000" dirty="0">
                <a:solidFill>
                  <a:srgbClr val="6C36A9"/>
                </a:solidFill>
                <a:latin typeface="Menlo" panose="020B060903080402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C41A16"/>
                </a:solidFill>
                <a:latin typeface="Menlo" panose="020B0609030804020204" pitchFamily="49" charset="0"/>
              </a:rPr>
              <a:t>"Error getting documents: 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\(err)</a:t>
            </a:r>
            <a:r>
              <a:rPr lang="en-US" sz="1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} </a:t>
            </a:r>
            <a:r>
              <a:rPr lang="en-US" sz="1000" b="1" dirty="0">
                <a:solidFill>
                  <a:srgbClr val="9B2393"/>
                </a:solidFill>
                <a:latin typeface="Menlo" panose="020B060903080402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lvl="2"/>
            <a:r>
              <a:rPr lang="en-US" sz="1000" b="1" dirty="0">
                <a:solidFill>
                  <a:srgbClr val="9B2393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document </a:t>
            </a:r>
            <a:r>
              <a:rPr lang="en-US" sz="1000" b="1" dirty="0">
                <a:solidFill>
                  <a:srgbClr val="9B2393"/>
                </a:solidFill>
                <a:latin typeface="Menlo" panose="020B060903080402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querySnapshot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!.</a:t>
            </a:r>
            <a:r>
              <a:rPr lang="en-US" sz="1000" dirty="0">
                <a:solidFill>
                  <a:srgbClr val="326D74"/>
                </a:solidFill>
                <a:latin typeface="Menlo" panose="020B0609030804020204" pitchFamily="49" charset="0"/>
              </a:rPr>
              <a:t>documents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lvl="3"/>
            <a:r>
              <a:rPr lang="en-US" sz="1000" dirty="0">
                <a:solidFill>
                  <a:srgbClr val="6C36A9"/>
                </a:solidFill>
                <a:latin typeface="Menlo" panose="020B060903080402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\(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document.</a:t>
            </a:r>
            <a:r>
              <a:rPr lang="en-US" sz="1000" dirty="0" err="1">
                <a:solidFill>
                  <a:srgbClr val="326D74"/>
                </a:solidFill>
                <a:latin typeface="Menlo" panose="020B0609030804020204" pitchFamily="49" charset="0"/>
              </a:rPr>
              <a:t>documentID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sz="1000" dirty="0">
                <a:solidFill>
                  <a:srgbClr val="C41A16"/>
                </a:solidFill>
                <a:latin typeface="Menlo" panose="020B0609030804020204" pitchFamily="49" charset="0"/>
              </a:rPr>
              <a:t> =&gt; 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\(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document.</a:t>
            </a:r>
            <a:r>
              <a:rPr lang="en-US" sz="1000" dirty="0" err="1">
                <a:solidFill>
                  <a:srgbClr val="326D74"/>
                </a:solidFill>
                <a:latin typeface="Menlo" panose="020B0609030804020204" pitchFamily="49" charset="0"/>
              </a:rPr>
              <a:t>data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())</a:t>
            </a:r>
            <a:r>
              <a:rPr lang="en-US" sz="1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lvl="2"/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29" name="Picture 5" descr="System32Comics">
            <a:extLst>
              <a:ext uri="{FF2B5EF4-FFF2-40B4-BE49-F238E27FC236}">
                <a16:creationId xmlns:a16="http://schemas.microsoft.com/office/drawing/2014/main" id="{8FE7FD23-C16A-454D-9915-ED811BA3A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35" y="3837007"/>
            <a:ext cx="2656389" cy="26563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3EE15548-28F9-C84F-BB78-5674E792B52B}"/>
              </a:ext>
            </a:extLst>
          </p:cNvPr>
          <p:cNvSpPr/>
          <p:nvPr/>
        </p:nvSpPr>
        <p:spPr>
          <a:xfrm>
            <a:off x="8197944" y="3730199"/>
            <a:ext cx="1400536" cy="809417"/>
          </a:xfrm>
          <a:prstGeom prst="wedgeEllipseCallout">
            <a:avLst>
              <a:gd name="adj1" fmla="val 40889"/>
              <a:gd name="adj2" fmla="val 61884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latin typeface="Chalkboard" panose="03050602040202020205" pitchFamily="66" charset="77"/>
                <a:cs typeface="Consolas" panose="020B0609020204030204" pitchFamily="49" charset="0"/>
              </a:rPr>
              <a:t>Y ya?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006F8F-BFDC-244B-A6AE-DCCEDBF23707}"/>
              </a:ext>
            </a:extLst>
          </p:cNvPr>
          <p:cNvSpPr txBox="1">
            <a:spLocks/>
          </p:cNvSpPr>
          <p:nvPr/>
        </p:nvSpPr>
        <p:spPr>
          <a:xfrm>
            <a:off x="7125488" y="-19509"/>
            <a:ext cx="6347918" cy="992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dirty="0" err="1">
                <a:solidFill>
                  <a:srgbClr val="FFFFFF"/>
                </a:solidFill>
              </a:rPr>
              <a:t>Listar</a:t>
            </a:r>
            <a:r>
              <a:rPr lang="en-US" sz="5600" dirty="0">
                <a:solidFill>
                  <a:srgbClr val="FFFFFF"/>
                </a:solidFill>
              </a:rPr>
              <a:t> </a:t>
            </a:r>
            <a:r>
              <a:rPr lang="en-US" sz="5600" dirty="0" err="1">
                <a:solidFill>
                  <a:srgbClr val="FFFFFF"/>
                </a:solidFill>
              </a:rPr>
              <a:t>Datos</a:t>
            </a:r>
            <a:endParaRPr lang="en-US" sz="5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49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ample" descr="sample">
            <a:hlinkClick r:id="" action="ppaction://media"/>
            <a:extLst>
              <a:ext uri="{FF2B5EF4-FFF2-40B4-BE49-F238E27FC236}">
                <a16:creationId xmlns:a16="http://schemas.microsoft.com/office/drawing/2014/main" id="{F93F0714-9576-B649-B167-CC8FA70D1C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6833" y="173339"/>
            <a:ext cx="3143881" cy="648223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53B898-239E-0241-A132-1C0AA316C97F}"/>
              </a:ext>
            </a:extLst>
          </p:cNvPr>
          <p:cNvSpPr/>
          <p:nvPr/>
        </p:nvSpPr>
        <p:spPr>
          <a:xfrm>
            <a:off x="7049929" y="1837287"/>
            <a:ext cx="3558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_tradnl" sz="2800" b="1" dirty="0">
                <a:solidFill>
                  <a:schemeClr val="bg2">
                    <a:lumMod val="50000"/>
                  </a:schemeClr>
                </a:solidFill>
              </a:rPr>
              <a:t>Proyecto en </a:t>
            </a:r>
            <a:r>
              <a:rPr lang="es-ES_tradnl" sz="2800" b="1" dirty="0" err="1">
                <a:solidFill>
                  <a:schemeClr val="bg2">
                    <a:lumMod val="50000"/>
                  </a:schemeClr>
                </a:solidFill>
              </a:rPr>
              <a:t>Github</a:t>
            </a:r>
            <a:r>
              <a:rPr lang="es-ES_tradnl" sz="28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9A3B5-1C01-394D-A7D3-82C4B1F35816}"/>
              </a:ext>
            </a:extLst>
          </p:cNvPr>
          <p:cNvSpPr/>
          <p:nvPr/>
        </p:nvSpPr>
        <p:spPr>
          <a:xfrm>
            <a:off x="7419261" y="2360507"/>
            <a:ext cx="4288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s-ES_tradnl" dirty="0" err="1">
                <a:solidFill>
                  <a:schemeClr val="bg2">
                    <a:lumMod val="50000"/>
                  </a:schemeClr>
                </a:solidFill>
              </a:rPr>
              <a:t>github.com</a:t>
            </a:r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s-ES_tradnl" dirty="0" err="1">
                <a:solidFill>
                  <a:schemeClr val="bg2">
                    <a:lumMod val="50000"/>
                  </a:schemeClr>
                </a:solidFill>
              </a:rPr>
              <a:t>virginiapujols</a:t>
            </a:r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/rescatek9</a:t>
            </a:r>
          </a:p>
        </p:txBody>
      </p:sp>
      <p:pic>
        <p:nvPicPr>
          <p:cNvPr id="2054" name="Picture 6" descr="Part 1 github icon - Free Social Media Native Glyph Icons">
            <a:extLst>
              <a:ext uri="{FF2B5EF4-FFF2-40B4-BE49-F238E27FC236}">
                <a16:creationId xmlns:a16="http://schemas.microsoft.com/office/drawing/2014/main" id="{21427979-58FA-C740-A4F5-0C225C1F8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929" y="2360507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93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D14D3-A98A-6241-9912-45195B4E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1" y="264798"/>
            <a:ext cx="5558489" cy="1325563"/>
          </a:xfrm>
        </p:spPr>
        <p:txBody>
          <a:bodyPr>
            <a:normAutofit/>
          </a:bodyPr>
          <a:lstStyle/>
          <a:p>
            <a:r>
              <a:rPr lang="es-ES_tradn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¿Y la Autenticación?</a:t>
            </a:r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7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A580594D-E621-384D-AE22-A17B7594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1" y="1717121"/>
            <a:ext cx="2446404" cy="43513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4BAA1D-2436-6E4F-A27F-8800A4377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358" y="543708"/>
            <a:ext cx="4064000" cy="170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F42386-E1B9-3840-947E-4DC7C28FD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095" y="2768530"/>
            <a:ext cx="8417263" cy="2600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2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B6181-A1F1-854D-9C8A-7ADEF29C0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092" y="2802799"/>
            <a:ext cx="4248318" cy="124819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080808"/>
                </a:solidFill>
              </a:rPr>
              <a:t>Próximos</a:t>
            </a:r>
            <a:r>
              <a:rPr lang="en-US" sz="3600" dirty="0">
                <a:solidFill>
                  <a:srgbClr val="080808"/>
                </a:solidFill>
              </a:rPr>
              <a:t> Pasos</a:t>
            </a:r>
          </a:p>
        </p:txBody>
      </p:sp>
      <p:sp>
        <p:nvSpPr>
          <p:cNvPr id="195" name="Isosceles Triangle 194">
            <a:extLst>
              <a:ext uri="{FF2B5EF4-FFF2-40B4-BE49-F238E27FC236}">
                <a16:creationId xmlns:a16="http://schemas.microsoft.com/office/drawing/2014/main" id="{CB64814D-A361-44E1-8D97-B83E41C8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0" y="-2"/>
            <a:ext cx="1248189" cy="1248189"/>
          </a:xfrm>
          <a:prstGeom prst="triangle">
            <a:avLst>
              <a:gd name="adj" fmla="val 1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52A6879-032A-4946-9CCA-44D38BED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96832" y="246646"/>
            <a:ext cx="577231" cy="5772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77C2D141-F73C-4BF3-B3DF-D3BA74B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826" y="1350438"/>
            <a:ext cx="4160520" cy="4157124"/>
          </a:xfrm>
          <a:custGeom>
            <a:avLst/>
            <a:gdLst>
              <a:gd name="connsiteX0" fmla="*/ 2080261 w 4160520"/>
              <a:gd name="connsiteY0" fmla="*/ 0 h 4157124"/>
              <a:gd name="connsiteX1" fmla="*/ 4160520 w 4160520"/>
              <a:gd name="connsiteY1" fmla="*/ 2078563 h 4157124"/>
              <a:gd name="connsiteX2" fmla="*/ 2080261 w 4160520"/>
              <a:gd name="connsiteY2" fmla="*/ 4157124 h 4157124"/>
              <a:gd name="connsiteX3" fmla="*/ 0 w 4160520"/>
              <a:gd name="connsiteY3" fmla="*/ 2078563 h 415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0520" h="4157124">
                <a:moveTo>
                  <a:pt x="2080261" y="0"/>
                </a:moveTo>
                <a:lnTo>
                  <a:pt x="4160520" y="2078563"/>
                </a:lnTo>
                <a:lnTo>
                  <a:pt x="2080261" y="4157124"/>
                </a:lnTo>
                <a:lnTo>
                  <a:pt x="0" y="20785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DB456AC5-2DFE-4E00-B0CE-30AAA2A3D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7566" y="1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Firebase Cloud Messaging - Javatpoint">
            <a:extLst>
              <a:ext uri="{FF2B5EF4-FFF2-40B4-BE49-F238E27FC236}">
                <a16:creationId xmlns:a16="http://schemas.microsoft.com/office/drawing/2014/main" id="{B36B9156-4500-284C-9430-417915E38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6626866" y="481797"/>
            <a:ext cx="1667086" cy="166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Isosceles Triangle 200">
            <a:extLst>
              <a:ext uri="{FF2B5EF4-FFF2-40B4-BE49-F238E27FC236}">
                <a16:creationId xmlns:a16="http://schemas.microsoft.com/office/drawing/2014/main" id="{D3EB41F8-8868-4FC3-8553-94FEE5A8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972" y="6102888"/>
            <a:ext cx="1510228" cy="755112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5EC83CB-C233-C040-AC0A-97579364B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0" t="14899" r="25594" b="10671"/>
          <a:stretch/>
        </p:blipFill>
        <p:spPr bwMode="auto">
          <a:xfrm>
            <a:off x="8472726" y="2723278"/>
            <a:ext cx="2232107" cy="144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39671820-9967-4806-B0A7-4944C2A4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47566" y="3562194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4" name="Picture 6" descr="Firebase Crashlytics - Javatpoint">
            <a:extLst>
              <a:ext uri="{FF2B5EF4-FFF2-40B4-BE49-F238E27FC236}">
                <a16:creationId xmlns:a16="http://schemas.microsoft.com/office/drawing/2014/main" id="{AE0ECD85-07A4-DE41-A636-563F59D65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6626866" y="4740295"/>
            <a:ext cx="1667086" cy="166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F2554775-F5EF-9F4C-B1A9-8CE1E15833E2}"/>
              </a:ext>
            </a:extLst>
          </p:cNvPr>
          <p:cNvSpPr/>
          <p:nvPr/>
        </p:nvSpPr>
        <p:spPr>
          <a:xfrm>
            <a:off x="1970970" y="4365269"/>
            <a:ext cx="2575299" cy="1117187"/>
          </a:xfrm>
          <a:prstGeom prst="cloudCallout">
            <a:avLst>
              <a:gd name="adj1" fmla="val -10996"/>
              <a:gd name="adj2" fmla="val -96831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¡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Crear</a:t>
            </a:r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un Chat App!</a:t>
            </a:r>
            <a:endParaRPr 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846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0CA92-5898-FF48-BC24-BA529E4A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1124988"/>
            <a:ext cx="44259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Gracias!</a:t>
            </a:r>
          </a:p>
        </p:txBody>
      </p:sp>
      <p:pic>
        <p:nvPicPr>
          <p:cNvPr id="4" name="Content Placeholder 3" descr="A dog sitting in the grass&#10;&#10;Description automatically generated">
            <a:extLst>
              <a:ext uri="{FF2B5EF4-FFF2-40B4-BE49-F238E27FC236}">
                <a16:creationId xmlns:a16="http://schemas.microsoft.com/office/drawing/2014/main" id="{BD42500F-4ADC-4B47-B581-773D6EC01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447" r="2" b="15363"/>
          <a:stretch/>
        </p:blipFill>
        <p:spPr>
          <a:xfrm>
            <a:off x="5733768" y="0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4AB871-53A9-994B-A493-F4FB81E6F98A}"/>
              </a:ext>
            </a:extLst>
          </p:cNvPr>
          <p:cNvSpPr/>
          <p:nvPr/>
        </p:nvSpPr>
        <p:spPr>
          <a:xfrm>
            <a:off x="992821" y="4114356"/>
            <a:ext cx="2237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>
                <a:solidFill>
                  <a:schemeClr val="bg2">
                    <a:lumMod val="25000"/>
                  </a:schemeClr>
                </a:solidFill>
              </a:rPr>
              <a:t>Virginia Pujols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C36042-6C15-674A-BBAB-33F3E3E7CDE6}"/>
              </a:ext>
            </a:extLst>
          </p:cNvPr>
          <p:cNvSpPr/>
          <p:nvPr/>
        </p:nvSpPr>
        <p:spPr>
          <a:xfrm>
            <a:off x="1441023" y="4637577"/>
            <a:ext cx="30989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i="1" dirty="0">
                <a:solidFill>
                  <a:schemeClr val="bg2">
                    <a:lumMod val="50000"/>
                  </a:schemeClr>
                </a:solidFill>
              </a:rPr>
              <a:t>/virginia-pujols-95a653127/</a:t>
            </a:r>
          </a:p>
        </p:txBody>
      </p:sp>
      <p:pic>
        <p:nvPicPr>
          <p:cNvPr id="1026" name="Picture 2" descr="Linkedin Logo Icon of Glyph style - Available in SVG, PNG, EPS, AI &amp; Icon  fonts">
            <a:extLst>
              <a:ext uri="{FF2B5EF4-FFF2-40B4-BE49-F238E27FC236}">
                <a16:creationId xmlns:a16="http://schemas.microsoft.com/office/drawing/2014/main" id="{D565C5B1-88F8-8B47-B42A-9C2678D59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56" y="4637576"/>
            <a:ext cx="400111" cy="4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52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2E5D1F-B006-C649-8492-44C5F2F4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618" y="307731"/>
            <a:ext cx="1938853" cy="3997637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D324FEC-5724-3B41-BECB-25EA2931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Apps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282830-1D30-D64E-9B69-E1B8DF05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270" y="330045"/>
            <a:ext cx="2308634" cy="3997637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80BFB4-9F96-864A-9089-A10CB7AE8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2" y="386810"/>
            <a:ext cx="1928859" cy="3997637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F5AF7C-CA1E-F142-A953-F69180700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126" y="330045"/>
            <a:ext cx="2268658" cy="3997637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20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7EA9C-4B57-0B4F-83D8-0CC1FAFF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21" y="321734"/>
            <a:ext cx="5136412" cy="1135737"/>
          </a:xfrm>
        </p:spPr>
        <p:txBody>
          <a:bodyPr>
            <a:normAutofit/>
          </a:bodyPr>
          <a:lstStyle/>
          <a:p>
            <a:r>
              <a:rPr lang="es-ES_tradnl" sz="3600" b="1"/>
              <a:t>Fuentes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3354E64E-3E24-4EC2-B8F4-18229797E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13" r="1955"/>
          <a:stretch/>
        </p:blipFill>
        <p:spPr>
          <a:xfrm>
            <a:off x="-2" y="10"/>
            <a:ext cx="5779884" cy="685799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713128"/>
            <a:ext cx="1068867" cy="2126625"/>
            <a:chOff x="10918968" y="713127"/>
            <a:chExt cx="1273032" cy="25328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4DEA3-D647-6642-9B8C-B2B3B583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120" y="1349398"/>
            <a:ext cx="5136412" cy="2579592"/>
          </a:xfrm>
        </p:spPr>
        <p:txBody>
          <a:bodyPr>
            <a:normAutofit/>
          </a:bodyPr>
          <a:lstStyle/>
          <a:p>
            <a:pPr lvl="0"/>
            <a:r>
              <a:rPr lang="es-ES_tradnl" sz="2000" dirty="0">
                <a:hlinkClick r:id="rId4"/>
              </a:rPr>
              <a:t>Por qué Firebase es una gran solución para crear un MVP</a:t>
            </a:r>
            <a:endParaRPr lang="es-ES_tradnl" sz="2000" dirty="0"/>
          </a:p>
          <a:p>
            <a:pPr lvl="0"/>
            <a:r>
              <a:rPr lang="es-ES_tradnl" sz="2000" dirty="0">
                <a:hlinkClick r:id="rId5"/>
              </a:rPr>
              <a:t>Backend as a Service – What is a BaaS?</a:t>
            </a:r>
            <a:endParaRPr lang="es-ES_tradnl" sz="2000" dirty="0"/>
          </a:p>
          <a:p>
            <a:pPr lvl="0"/>
            <a:r>
              <a:rPr lang="es-ES_tradnl" sz="2000" dirty="0">
                <a:hlinkClick r:id="rId6"/>
              </a:rPr>
              <a:t>Primeros pasos con Firebase</a:t>
            </a:r>
            <a:endParaRPr lang="es-ES_tradnl" sz="2000" dirty="0"/>
          </a:p>
          <a:p>
            <a:pPr lvl="0"/>
            <a:r>
              <a:rPr lang="es-ES_tradnl" sz="2000" dirty="0">
                <a:hlinkClick r:id="rId7"/>
              </a:rPr>
              <a:t>Using </a:t>
            </a:r>
            <a:r>
              <a:rPr lang="es-ES_tradnl" sz="2000" dirty="0" err="1">
                <a:hlinkClick r:id="rId7"/>
              </a:rPr>
              <a:t>CocoaPods</a:t>
            </a:r>
            <a:endParaRPr lang="es-ES_tradnl" sz="2000" dirty="0"/>
          </a:p>
          <a:p>
            <a:r>
              <a:rPr lang="es-ES_tradnl" sz="2000" dirty="0">
                <a:hlinkClick r:id="rId8"/>
              </a:rPr>
              <a:t>Realtime DB vs Cloud Firestore</a:t>
            </a:r>
            <a:endParaRPr lang="es-ES_tradnl" sz="2000" dirty="0"/>
          </a:p>
          <a:p>
            <a:endParaRPr lang="es-ES_tradnl" sz="2000" dirty="0"/>
          </a:p>
          <a:p>
            <a:endParaRPr lang="es-ES_tradnl" sz="2000" dirty="0"/>
          </a:p>
          <a:p>
            <a:endParaRPr lang="es-ES_tradnl" sz="2000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7618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7850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144BCD-AECB-7C44-BB31-902435365A21}"/>
              </a:ext>
            </a:extLst>
          </p:cNvPr>
          <p:cNvSpPr/>
          <p:nvPr/>
        </p:nvSpPr>
        <p:spPr>
          <a:xfrm>
            <a:off x="6412120" y="4255345"/>
            <a:ext cx="2996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>
                <a:hlinkClick r:id="rId9"/>
              </a:rPr>
              <a:t>Proyecto en Github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63654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5C402-A215-8A4C-B06A-60FBB6AB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Contenido</a:t>
            </a:r>
            <a:endParaRPr lang="en-US" sz="4800" b="1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E3F205-CBA1-B148-BAB3-90F35F2F4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1738705"/>
              </p:ext>
            </p:extLst>
          </p:nvPr>
        </p:nvGraphicFramePr>
        <p:xfrm>
          <a:off x="5287995" y="661106"/>
          <a:ext cx="6257362" cy="5503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625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9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7E0B-8F6F-4647-8F47-ED6E0BC4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anchor="b">
            <a:normAutofit/>
          </a:bodyPr>
          <a:lstStyle/>
          <a:p>
            <a:r>
              <a:rPr lang="es-ES_tradnl" sz="3600" b="1" dirty="0">
                <a:solidFill>
                  <a:srgbClr val="FFFFFF"/>
                </a:solidFill>
              </a:rPr>
              <a:t>¿Qué es BaaS?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4BF06-031C-5D46-902A-BBBC96117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105" y="3072208"/>
            <a:ext cx="3264916" cy="2660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_tradnl" sz="2000" b="1" dirty="0" err="1">
                <a:solidFill>
                  <a:srgbClr val="FFFFFF"/>
                </a:solidFill>
              </a:rPr>
              <a:t>Backend</a:t>
            </a:r>
            <a:r>
              <a:rPr lang="es-ES_tradnl" sz="2000" b="1" dirty="0">
                <a:solidFill>
                  <a:srgbClr val="FFFFFF"/>
                </a:solidFill>
              </a:rPr>
              <a:t>-as-a-</a:t>
            </a:r>
            <a:r>
              <a:rPr lang="es-ES_tradnl" sz="2000" b="1" dirty="0" err="1">
                <a:solidFill>
                  <a:srgbClr val="FFFFFF"/>
                </a:solidFill>
              </a:rPr>
              <a:t>Service</a:t>
            </a:r>
            <a:r>
              <a:rPr lang="es-ES_tradnl" sz="2000" b="1" dirty="0">
                <a:solidFill>
                  <a:srgbClr val="FFFFFF"/>
                </a:solidFill>
              </a:rPr>
              <a:t> </a:t>
            </a:r>
            <a:r>
              <a:rPr lang="es-ES_tradnl" sz="2000" dirty="0">
                <a:solidFill>
                  <a:srgbClr val="FFFFFF"/>
                </a:solidFill>
              </a:rPr>
              <a:t>es un modelo de servicio en la nube que te permite delegar a otro los servicios de </a:t>
            </a:r>
            <a:r>
              <a:rPr lang="es-ES_tradnl" sz="2000" dirty="0" err="1">
                <a:solidFill>
                  <a:srgbClr val="FFFFFF"/>
                </a:solidFill>
              </a:rPr>
              <a:t>backend</a:t>
            </a:r>
            <a:r>
              <a:rPr lang="es-ES_tradnl" sz="2000" dirty="0">
                <a:solidFill>
                  <a:srgbClr val="FFFFFF"/>
                </a:solidFill>
              </a:rPr>
              <a:t> y enfocarte en el </a:t>
            </a:r>
            <a:r>
              <a:rPr lang="es-ES_tradnl" sz="2000" dirty="0" err="1">
                <a:solidFill>
                  <a:srgbClr val="FFFFFF"/>
                </a:solidFill>
              </a:rPr>
              <a:t>frontend</a:t>
            </a:r>
            <a:r>
              <a:rPr lang="es-ES_tradnl" sz="2000" dirty="0">
                <a:solidFill>
                  <a:srgbClr val="FFFFFF"/>
                </a:solidFill>
              </a:rPr>
              <a:t> de sus aplicaciones.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2" descr="Text&#10;&#10;Description automatically generated">
            <a:extLst>
              <a:ext uri="{FF2B5EF4-FFF2-40B4-BE49-F238E27FC236}">
                <a16:creationId xmlns:a16="http://schemas.microsoft.com/office/drawing/2014/main" id="{134E3770-DFAF-6549-9F79-F1D1B8B7DE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6" r="25429"/>
          <a:stretch/>
        </p:blipFill>
        <p:spPr bwMode="auto">
          <a:xfrm>
            <a:off x="67592" y="964147"/>
            <a:ext cx="7429133" cy="492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6F61A94-C422-4449-86CB-7419BA584A39}"/>
              </a:ext>
            </a:extLst>
          </p:cNvPr>
          <p:cNvSpPr/>
          <p:nvPr/>
        </p:nvSpPr>
        <p:spPr>
          <a:xfrm>
            <a:off x="67592" y="5927559"/>
            <a:ext cx="4139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i="1">
                <a:solidFill>
                  <a:schemeClr val="bg1">
                    <a:lumMod val="50000"/>
                  </a:schemeClr>
                </a:solidFill>
              </a:rPr>
              <a:t>Imagen tomada de </a:t>
            </a:r>
            <a:r>
              <a:rPr lang="es-ES_tradnl" sz="1400" i="1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Back4App Blog</a:t>
            </a:r>
            <a:endParaRPr lang="es-ES_tradnl" sz="14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5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1D166-55C6-4A4D-9BD2-96F67CEC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138" y="1391750"/>
            <a:ext cx="2469624" cy="41454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BaaS – Backend as a Service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 err="1"/>
              <a:t>MBaaS</a:t>
            </a:r>
            <a:r>
              <a:rPr lang="en-US" sz="3600" dirty="0"/>
              <a:t> –</a:t>
            </a:r>
            <a:br>
              <a:rPr lang="en-US" sz="3600" dirty="0"/>
            </a:br>
            <a:r>
              <a:rPr lang="en-US" sz="3600" dirty="0"/>
              <a:t>Mobile-Backend-as-a-Service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22" descr="Diagram&#10;&#10;Description automatically generated">
            <a:extLst>
              <a:ext uri="{FF2B5EF4-FFF2-40B4-BE49-F238E27FC236}">
                <a16:creationId xmlns:a16="http://schemas.microsoft.com/office/drawing/2014/main" id="{758BBE3F-2953-F74A-BBF0-8DDBAA46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59" r="2389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10" descr="Backend as a Service (BaaS)">
            <a:extLst>
              <a:ext uri="{FF2B5EF4-FFF2-40B4-BE49-F238E27FC236}">
                <a16:creationId xmlns:a16="http://schemas.microsoft.com/office/drawing/2014/main" id="{63DA4307-2B37-A347-AD16-BA96C47148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133703" cy="513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532ACE-5F91-E441-97A7-A1325DE78509}"/>
              </a:ext>
            </a:extLst>
          </p:cNvPr>
          <p:cNvSpPr/>
          <p:nvPr/>
        </p:nvSpPr>
        <p:spPr>
          <a:xfrm>
            <a:off x="302085" y="6338958"/>
            <a:ext cx="4139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i="1">
                <a:solidFill>
                  <a:schemeClr val="bg1">
                    <a:lumMod val="50000"/>
                  </a:schemeClr>
                </a:solidFill>
              </a:rPr>
              <a:t>Imagen tomada de </a:t>
            </a:r>
            <a:r>
              <a:rPr lang="es-ES_tradnl" sz="1400" i="1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CloudFlare.com </a:t>
            </a:r>
            <a:endParaRPr lang="es-ES_tradnl" sz="14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50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BE224-2220-AC4A-99AD-7A78A7FF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rgbClr val="FFFFFF"/>
                </a:solidFill>
              </a:rPr>
              <a:t>¿Cuándo usar BaaS en tus proyectos?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150CA28-623A-48E2-9698-021C0AFAD2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9689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5539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8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BC5FD2-9141-AD47-8681-42FD31D9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95" y="514504"/>
            <a:ext cx="4381982" cy="1734597"/>
          </a:xfrm>
        </p:spPr>
        <p:txBody>
          <a:bodyPr>
            <a:normAutofit fontScale="90000"/>
          </a:bodyPr>
          <a:lstStyle/>
          <a:p>
            <a:r>
              <a:rPr lang="es-ES_tradnl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¿Cuándo usar BaaS en tus proyectos?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9C25A08-FC00-6346-9CEB-27F885779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234890"/>
              </p:ext>
            </p:extLst>
          </p:nvPr>
        </p:nvGraphicFramePr>
        <p:xfrm>
          <a:off x="5653934" y="740339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Drake, Meme, and Memes: @System32Comics&#10; S ys&#10;System32 Comics on Twitter: &quot;New Drake meme format for PC memes.… &quot;">
            <a:extLst>
              <a:ext uri="{FF2B5EF4-FFF2-40B4-BE49-F238E27FC236}">
                <a16:creationId xmlns:a16="http://schemas.microsoft.com/office/drawing/2014/main" id="{6C6CCF8F-7E2F-554D-A912-74B283C37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50"/>
          <a:stretch/>
        </p:blipFill>
        <p:spPr bwMode="auto">
          <a:xfrm>
            <a:off x="409797" y="2249101"/>
            <a:ext cx="4034882" cy="399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1B07D80B-544F-FA4F-9C9F-2E8851D1D3C5}"/>
              </a:ext>
            </a:extLst>
          </p:cNvPr>
          <p:cNvSpPr txBox="1">
            <a:spLocks/>
          </p:cNvSpPr>
          <p:nvPr/>
        </p:nvSpPr>
        <p:spPr>
          <a:xfrm>
            <a:off x="2601189" y="2804287"/>
            <a:ext cx="2447045" cy="1051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Usar </a:t>
            </a:r>
            <a:r>
              <a:rPr lang="es-ES_tradnl" sz="28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custom</a:t>
            </a:r>
            <a:r>
              <a:rPr lang="es-ES_tradnl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s-ES_tradnl" sz="28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backend</a:t>
            </a:r>
            <a:endParaRPr lang="es-ES_tradnl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E9F5E3D-28F2-EB4F-92C1-E34E0DA90B10}"/>
              </a:ext>
            </a:extLst>
          </p:cNvPr>
          <p:cNvSpPr txBox="1">
            <a:spLocks/>
          </p:cNvSpPr>
          <p:nvPr/>
        </p:nvSpPr>
        <p:spPr>
          <a:xfrm>
            <a:off x="2601189" y="4739834"/>
            <a:ext cx="2781369" cy="1051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Usar BaaS</a:t>
            </a:r>
          </a:p>
        </p:txBody>
      </p:sp>
    </p:spTree>
    <p:extLst>
      <p:ext uri="{BB962C8B-B14F-4D97-AF65-F5344CB8AC3E}">
        <p14:creationId xmlns:p14="http://schemas.microsoft.com/office/powerpoint/2010/main" val="304161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E99D-CCBF-AB4D-8D90-241596E0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2" y="1271531"/>
            <a:ext cx="4426755" cy="761271"/>
          </a:xfrm>
        </p:spPr>
        <p:txBody>
          <a:bodyPr>
            <a:normAutofit/>
          </a:bodyPr>
          <a:lstStyle/>
          <a:p>
            <a:r>
              <a:rPr lang="es-ES_tradnl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¿Por qué Firebase? 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1F3642D-13C8-47D1-8141-3F5A7CEB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975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12" name="Content Placeholder 4111">
            <a:extLst>
              <a:ext uri="{FF2B5EF4-FFF2-40B4-BE49-F238E27FC236}">
                <a16:creationId xmlns:a16="http://schemas.microsoft.com/office/drawing/2014/main" id="{24376BA6-8B14-4DA0-8F3B-38AA9068D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72" y="2110721"/>
            <a:ext cx="4426757" cy="2020825"/>
          </a:xfrm>
        </p:spPr>
        <p:txBody>
          <a:bodyPr anchor="t">
            <a:normAutofit/>
          </a:bodyPr>
          <a:lstStyle/>
          <a:p>
            <a:r>
              <a:rPr lang="es-ES_tradnl" sz="1800"/>
              <a:t>Es parte del ecosistema de Google</a:t>
            </a:r>
          </a:p>
          <a:p>
            <a:r>
              <a:rPr lang="es-ES_tradnl" sz="1800"/>
              <a:t>Rápido de configurar</a:t>
            </a:r>
          </a:p>
          <a:p>
            <a:r>
              <a:rPr lang="es-ES_tradnl" sz="1800" err="1"/>
              <a:t>Built-ins</a:t>
            </a:r>
            <a:endParaRPr lang="es-ES_tradnl" sz="1800"/>
          </a:p>
          <a:p>
            <a:r>
              <a:rPr lang="es-ES_tradnl" sz="1800"/>
              <a:t>Monitoreo de Rendimiento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Image for post">
            <a:extLst>
              <a:ext uri="{FF2B5EF4-FFF2-40B4-BE49-F238E27FC236}">
                <a16:creationId xmlns:a16="http://schemas.microsoft.com/office/drawing/2014/main" id="{7382D499-1470-0840-9E27-1322B4B4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611" y="1014994"/>
            <a:ext cx="1094369" cy="38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8E915F0-311A-4BDD-94EC-B0A3D6A3C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3788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F1CD662-C732-41EB-A08A-EFB9E7EB8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49AC9A43-F5C5-4703-A0F0-78CBB9542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14950"/>
            <a:ext cx="1568092" cy="1847088"/>
          </a:xfrm>
          <a:custGeom>
            <a:avLst/>
            <a:gdLst>
              <a:gd name="connsiteX0" fmla="*/ 644548 w 1568092"/>
              <a:gd name="connsiteY0" fmla="*/ 0 h 1847088"/>
              <a:gd name="connsiteX1" fmla="*/ 1568092 w 1568092"/>
              <a:gd name="connsiteY1" fmla="*/ 923544 h 1847088"/>
              <a:gd name="connsiteX2" fmla="*/ 644548 w 1568092"/>
              <a:gd name="connsiteY2" fmla="*/ 1847088 h 1847088"/>
              <a:gd name="connsiteX3" fmla="*/ 128186 w 1568092"/>
              <a:gd name="connsiteY3" fmla="*/ 1689361 h 1847088"/>
              <a:gd name="connsiteX4" fmla="*/ 0 w 1568092"/>
              <a:gd name="connsiteY4" fmla="*/ 1583598 h 1847088"/>
              <a:gd name="connsiteX5" fmla="*/ 0 w 1568092"/>
              <a:gd name="connsiteY5" fmla="*/ 263490 h 1847088"/>
              <a:gd name="connsiteX6" fmla="*/ 128186 w 1568092"/>
              <a:gd name="connsiteY6" fmla="*/ 157727 h 1847088"/>
              <a:gd name="connsiteX7" fmla="*/ 644548 w 1568092"/>
              <a:gd name="connsiteY7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4" name="Picture 8" descr="Image for post">
            <a:extLst>
              <a:ext uri="{FF2B5EF4-FFF2-40B4-BE49-F238E27FC236}">
                <a16:creationId xmlns:a16="http://schemas.microsoft.com/office/drawing/2014/main" id="{DCA39944-CDE9-994D-AFA9-F7EDF0C41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017" y="4819853"/>
            <a:ext cx="1072208" cy="10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E28351C-7EEF-428E-9B7A-5CC84F33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382" y="4769538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FE101838-BCD9-EE42-BE5D-8BB6D2FAA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3" t="21472" r="8601" b="23168"/>
          <a:stretch/>
        </p:blipFill>
        <p:spPr bwMode="auto">
          <a:xfrm>
            <a:off x="8564097" y="702062"/>
            <a:ext cx="3791595" cy="13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for post">
            <a:extLst>
              <a:ext uri="{FF2B5EF4-FFF2-40B4-BE49-F238E27FC236}">
                <a16:creationId xmlns:a16="http://schemas.microsoft.com/office/drawing/2014/main" id="{5A81741D-9F3A-0C47-9546-D3FBE3808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1780" y="6090427"/>
            <a:ext cx="3655118" cy="51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0B0DBC8-B5F0-40AE-A3D3-BCD504119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6" name="Picture 10" descr="Image for post">
            <a:extLst>
              <a:ext uri="{FF2B5EF4-FFF2-40B4-BE49-F238E27FC236}">
                <a16:creationId xmlns:a16="http://schemas.microsoft.com/office/drawing/2014/main" id="{3636C3D4-B069-CE43-ADCB-8E6AD1F67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6785" y="5398765"/>
            <a:ext cx="2246575" cy="58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for post">
            <a:extLst>
              <a:ext uri="{FF2B5EF4-FFF2-40B4-BE49-F238E27FC236}">
                <a16:creationId xmlns:a16="http://schemas.microsoft.com/office/drawing/2014/main" id="{6A110974-C282-E443-97A5-1BE42400C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3448" y="3946677"/>
            <a:ext cx="1893509" cy="36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73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3022</Words>
  <Application>Microsoft Macintosh PowerPoint</Application>
  <PresentationFormat>Widescreen</PresentationFormat>
  <Paragraphs>287</Paragraphs>
  <Slides>30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Chalkboard</vt:lpstr>
      <vt:lpstr>Consolas</vt:lpstr>
      <vt:lpstr>Menlo</vt:lpstr>
      <vt:lpstr>Office Theme</vt:lpstr>
      <vt:lpstr>Firebase como backend para tu iOS App</vt:lpstr>
      <vt:lpstr>Estudios</vt:lpstr>
      <vt:lpstr>Apps</vt:lpstr>
      <vt:lpstr>Contenido</vt:lpstr>
      <vt:lpstr>¿Qué es BaaS?</vt:lpstr>
      <vt:lpstr>BaaS – Backend as a Service  MBaaS – Mobile-Backend-as-a-Service</vt:lpstr>
      <vt:lpstr>¿Cuándo usar BaaS en tus proyectos?</vt:lpstr>
      <vt:lpstr>¿Cuándo usar BaaS en tus proyectos?</vt:lpstr>
      <vt:lpstr>¿Por qué Firebase? </vt:lpstr>
      <vt:lpstr>¡Vamo’ a esto!</vt:lpstr>
      <vt:lpstr>¿Qué haremos?</vt:lpstr>
      <vt:lpstr>Crear un proyecto en XCode</vt:lpstr>
      <vt:lpstr>Crear un proyecto en la consola</vt:lpstr>
      <vt:lpstr>Crear un Proyecto de Firebase</vt:lpstr>
      <vt:lpstr>PowerPoint Presentation</vt:lpstr>
      <vt:lpstr>Proyecto en Xcode</vt:lpstr>
      <vt:lpstr>Crear una base de datos</vt:lpstr>
      <vt:lpstr>Inicializar Firebase en tu app</vt:lpstr>
      <vt:lpstr>PowerPoint Presentation</vt:lpstr>
      <vt:lpstr>Insertar Datos</vt:lpstr>
      <vt:lpstr>PowerPoint Presentation</vt:lpstr>
      <vt:lpstr>Habilitar Almacén de Archivos</vt:lpstr>
      <vt:lpstr>Subir Archivos</vt:lpstr>
      <vt:lpstr>PowerPoint Presentation</vt:lpstr>
      <vt:lpstr>PowerPoint Presentation</vt:lpstr>
      <vt:lpstr>PowerPoint Presentation</vt:lpstr>
      <vt:lpstr>¿Y la Autenticación?</vt:lpstr>
      <vt:lpstr>Próximos Pasos</vt:lpstr>
      <vt:lpstr>Gracias!</vt:lpstr>
      <vt:lpstr>Fuentes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Firebase como backend para tu iOS App</dc:title>
  <dc:creator>Virginia Pujols (RIT Student)</dc:creator>
  <cp:lastModifiedBy>Virginia Pujols (RIT Student)</cp:lastModifiedBy>
  <cp:revision>26</cp:revision>
  <dcterms:created xsi:type="dcterms:W3CDTF">2020-11-19T22:18:06Z</dcterms:created>
  <dcterms:modified xsi:type="dcterms:W3CDTF">2020-11-21T17:31:51Z</dcterms:modified>
</cp:coreProperties>
</file>